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autoCompressPictures="0">
  <p:sldMasterIdLst>
    <p:sldMasterId id="2147483648" r:id="rId1"/>
  </p:sldMasterIdLst>
  <p:notesMasterIdLst>
    <p:notesMasterId r:id="rId52"/>
  </p:notesMasterIdLst>
  <p:handoutMasterIdLst>
    <p:handoutMasterId r:id="rId53"/>
  </p:handoutMasterIdLst>
  <p:sldIdLst>
    <p:sldId id="256" r:id="rId3"/>
    <p:sldId id="314" r:id="rId4"/>
    <p:sldId id="302" r:id="rId5"/>
    <p:sldId id="325" r:id="rId6"/>
    <p:sldId id="322" r:id="rId7"/>
    <p:sldId id="259" r:id="rId8"/>
    <p:sldId id="327" r:id="rId9"/>
    <p:sldId id="326" r:id="rId10"/>
    <p:sldId id="324" r:id="rId11"/>
    <p:sldId id="330" r:id="rId12"/>
    <p:sldId id="331" r:id="rId13"/>
    <p:sldId id="387" r:id="rId14"/>
    <p:sldId id="332" r:id="rId15"/>
    <p:sldId id="351" r:id="rId16"/>
    <p:sldId id="333" r:id="rId17"/>
    <p:sldId id="342" r:id="rId18"/>
    <p:sldId id="343" r:id="rId19"/>
    <p:sldId id="344" r:id="rId20"/>
    <p:sldId id="334" r:id="rId21"/>
    <p:sldId id="349" r:id="rId22"/>
    <p:sldId id="335" r:id="rId23"/>
    <p:sldId id="345" r:id="rId24"/>
    <p:sldId id="346" r:id="rId25"/>
    <p:sldId id="357" r:id="rId26"/>
    <p:sldId id="336" r:id="rId27"/>
    <p:sldId id="360" r:id="rId28"/>
    <p:sldId id="361" r:id="rId29"/>
    <p:sldId id="363" r:id="rId30"/>
    <p:sldId id="362" r:id="rId31"/>
    <p:sldId id="364" r:id="rId32"/>
    <p:sldId id="358" r:id="rId33"/>
    <p:sldId id="366" r:id="rId34"/>
    <p:sldId id="367" r:id="rId35"/>
    <p:sldId id="365" r:id="rId36"/>
    <p:sldId id="369" r:id="rId37"/>
    <p:sldId id="370" r:id="rId38"/>
    <p:sldId id="368" r:id="rId39"/>
    <p:sldId id="356" r:id="rId40"/>
    <p:sldId id="352" r:id="rId41"/>
    <p:sldId id="353" r:id="rId42"/>
    <p:sldId id="354" r:id="rId43"/>
    <p:sldId id="355" r:id="rId44"/>
    <p:sldId id="340" r:id="rId45"/>
    <p:sldId id="389" r:id="rId46"/>
    <p:sldId id="388" r:id="rId47"/>
    <p:sldId id="347" r:id="rId48"/>
    <p:sldId id="348" r:id="rId49"/>
    <p:sldId id="313" r:id="rId50"/>
    <p:sldId id="277" r:id="rId5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FFCC00"/>
    <a:srgbClr val="777B7B"/>
    <a:srgbClr val="636A6B"/>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301B821-A1FF-4177-AEE7-76D212191A0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94434" autoAdjust="0"/>
  </p:normalViewPr>
  <p:slideViewPr>
    <p:cSldViewPr snapToGrid="0" showGuides="1">
      <p:cViewPr>
        <p:scale>
          <a:sx n="77" d="100"/>
          <a:sy n="77" d="100"/>
        </p:scale>
        <p:origin x="-444" y="6"/>
      </p:cViewPr>
      <p:guideLst>
        <p:guide orient="horz" pos="2166"/>
        <p:guide orient="horz" pos="3088"/>
        <p:guide pos="3839"/>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notesMaster" Target="notesMasters/notesMaster1.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A3C146-E2BA-41EA-8AE9-0C67692768F2}"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00C303-0EDA-42E1-9745-6C6A39A7B5C4}"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7D3EB6-8099-4744-9273-C8C1DD61A2EA}" type="datetimeFigureOut">
              <a:rPr lang="en-US" noProof="0" smtClean="0"/>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C40A10-6036-4879-816D-55C01FC94846}" type="slidenum">
              <a:rPr lang="en-US" noProof="0" smtClean="0"/>
            </a:fld>
            <a:endParaRPr lang="en-US" noProof="0"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8" name="Rectangle 7"/>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2" name="Title 1"/>
          <p:cNvSpPr>
            <a:spLocks noGrp="1"/>
          </p:cNvSpPr>
          <p:nvPr>
            <p:ph type="ctrTitle" hasCustomPrompt="1"/>
          </p:nvPr>
        </p:nvSpPr>
        <p:spPr>
          <a:xfrm>
            <a:off x="1524000" y="2462986"/>
            <a:ext cx="9144000" cy="1786094"/>
          </a:xfrm>
        </p:spPr>
        <p:txBody>
          <a:bodyPr anchor="b"/>
          <a:lstStyle>
            <a:lvl1pPr algn="ctr">
              <a:defRPr sz="6000"/>
            </a:lvl1pPr>
          </a:lstStyle>
          <a:p>
            <a:r>
              <a:rPr lang="en-US" noProof="0"/>
              <a:t>CLICK TO EDIT MASTER TITLE STYLE</a:t>
            </a:r>
            <a:endParaRPr lang="en-US" noProof="0"/>
          </a:p>
        </p:txBody>
      </p:sp>
      <p:sp>
        <p:nvSpPr>
          <p:cNvPr id="4" name="Date Placeholder 3"/>
          <p:cNvSpPr>
            <a:spLocks noGrp="1"/>
          </p:cNvSpPr>
          <p:nvPr>
            <p:ph type="dt" sz="half" idx="10"/>
          </p:nvPr>
        </p:nvSpPr>
        <p:spPr/>
        <p:txBody>
          <a:bodyPr/>
          <a:lstStyle/>
          <a:p>
            <a:r>
              <a:rPr lang="en-US" noProof="0" dirty="0"/>
              <a:t>MM.DD.20XX</a:t>
            </a:r>
            <a:endParaRPr lang="en-US" noProof="0" dirty="0"/>
          </a:p>
        </p:txBody>
      </p:sp>
      <p:sp>
        <p:nvSpPr>
          <p:cNvPr id="5" name="Footer Placeholder 4"/>
          <p:cNvSpPr>
            <a:spLocks noGrp="1"/>
          </p:cNvSpPr>
          <p:nvPr>
            <p:ph type="ftr" sz="quarter" idx="11"/>
          </p:nvPr>
        </p:nvSpPr>
        <p:spPr/>
        <p:txBody>
          <a:bodyPr/>
          <a:lstStyle/>
          <a:p>
            <a:r>
              <a:rPr lang="en-US" noProof="0" dirty="0"/>
              <a:t>ADD A FOOTER</a:t>
            </a:r>
            <a:endParaRPr lang="en-US" noProof="0" dirty="0"/>
          </a:p>
        </p:txBody>
      </p:sp>
      <p:sp>
        <p:nvSpPr>
          <p:cNvPr id="6" name="Slide Number Placeholder 5"/>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7" name="Rectangle 6"/>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10" name="Picture Placeholder 9"/>
          <p:cNvSpPr>
            <a:spLocks noGrp="1"/>
          </p:cNvSpPr>
          <p:nvPr>
            <p:ph type="pic" sz="quarter" idx="13"/>
          </p:nvPr>
        </p:nvSpPr>
        <p:spPr>
          <a:xfrm>
            <a:off x="5355336" y="1172982"/>
            <a:ext cx="1481328" cy="758952"/>
          </a:xfrm>
        </p:spPr>
        <p:txBody>
          <a:bodyPr anchor="ctr" anchorCtr="0">
            <a:normAutofit/>
          </a:bodyPr>
          <a:lstStyle>
            <a:lvl1pPr marL="0" indent="0" algn="ctr">
              <a:buNone/>
              <a:defRPr sz="1400"/>
            </a:lvl1pPr>
          </a:lstStyle>
          <a:p>
            <a:r>
              <a:rPr lang="en-US" noProof="0" smtClean="0"/>
              <a:t>Click icon to add picture</a:t>
            </a:r>
            <a:endParaRPr lang="en-US" noProof="0" dirty="0"/>
          </a:p>
        </p:txBody>
      </p:sp>
      <p:grpSp>
        <p:nvGrpSpPr>
          <p:cNvPr id="15" name="Group 14"/>
          <p:cNvGrpSpPr/>
          <p:nvPr userDrawn="1"/>
        </p:nvGrpSpPr>
        <p:grpSpPr>
          <a:xfrm>
            <a:off x="3619265" y="2253996"/>
            <a:ext cx="4953471" cy="100584"/>
            <a:chOff x="3631692" y="2253996"/>
            <a:chExt cx="4953471" cy="100584"/>
          </a:xfrm>
        </p:grpSpPr>
        <p:sp>
          <p:nvSpPr>
            <p:cNvPr id="11" name="Oval 10"/>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p:cNvGrpSpPr/>
          <p:nvPr userDrawn="1"/>
        </p:nvGrpSpPr>
        <p:grpSpPr>
          <a:xfrm>
            <a:off x="4652581" y="5305363"/>
            <a:ext cx="2886839" cy="100584"/>
            <a:chOff x="3631690" y="2253996"/>
            <a:chExt cx="5028467" cy="100584"/>
          </a:xfrm>
        </p:grpSpPr>
        <p:sp>
          <p:nvSpPr>
            <p:cNvPr id="17" name="Oval 16"/>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Comparison">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p:cNvSpPr>
            <a:spLocks noGrp="1"/>
          </p:cNvSpPr>
          <p:nvPr>
            <p:ph type="dt" sz="half" idx="10"/>
          </p:nvPr>
        </p:nvSpPr>
        <p:spPr/>
        <p:txBody>
          <a:bodyPr/>
          <a:lstStyle/>
          <a:p>
            <a:r>
              <a:rPr lang="en-US" noProof="0" dirty="0"/>
              <a:t>MM.DD.20XX</a:t>
            </a:r>
            <a:endParaRPr lang="en-US" noProof="0" dirty="0"/>
          </a:p>
        </p:txBody>
      </p:sp>
      <p:sp>
        <p:nvSpPr>
          <p:cNvPr id="6" name="Footer Placeholder 5"/>
          <p:cNvSpPr>
            <a:spLocks noGrp="1"/>
          </p:cNvSpPr>
          <p:nvPr>
            <p:ph type="ftr" sz="quarter" idx="11"/>
          </p:nvPr>
        </p:nvSpPr>
        <p:spPr/>
        <p:txBody>
          <a:bodyPr/>
          <a:lstStyle/>
          <a:p>
            <a:r>
              <a:rPr lang="en-US" noProof="0" dirty="0"/>
              <a:t>ADD A FOOTER</a:t>
            </a:r>
            <a:endParaRPr lang="en-US" noProof="0" dirty="0"/>
          </a:p>
        </p:txBody>
      </p:sp>
      <p:sp>
        <p:nvSpPr>
          <p:cNvPr id="7" name="Slide Number Placeholder 6"/>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8" name="Title 1"/>
          <p:cNvSpPr>
            <a:spLocks noGrp="1"/>
          </p:cNvSpPr>
          <p:nvPr>
            <p:ph type="title"/>
          </p:nvPr>
        </p:nvSpPr>
        <p:spPr>
          <a:xfrm>
            <a:off x="4292016" y="707529"/>
            <a:ext cx="7118056" cy="569086"/>
          </a:xfrm>
        </p:spPr>
        <p:txBody>
          <a:bodyPr lIns="0" tIns="0" rIns="0" bIns="0" anchor="b">
            <a:normAutofit/>
          </a:bodyPr>
          <a:lstStyle>
            <a:lvl1pPr algn="l">
              <a:defRPr sz="3600"/>
            </a:lvl1pPr>
          </a:lstStyle>
          <a:p>
            <a:r>
              <a:rPr lang="en-US" noProof="0" smtClean="0"/>
              <a:t>Click to edit Master title style</a:t>
            </a:r>
            <a:endParaRPr lang="en-US" noProof="0"/>
          </a:p>
        </p:txBody>
      </p:sp>
      <p:sp>
        <p:nvSpPr>
          <p:cNvPr id="9" name="Text Placeholder 2"/>
          <p:cNvSpPr>
            <a:spLocks noGrp="1"/>
          </p:cNvSpPr>
          <p:nvPr>
            <p:ph type="body" idx="1" hasCustomPrompt="1"/>
          </p:nvPr>
        </p:nvSpPr>
        <p:spPr>
          <a:xfrm>
            <a:off x="4292016" y="1625821"/>
            <a:ext cx="7096709"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10"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p:cNvGrpSpPr/>
          <p:nvPr userDrawn="1"/>
        </p:nvGrpSpPr>
        <p:grpSpPr>
          <a:xfrm flipH="1">
            <a:off x="4314481" y="1375202"/>
            <a:ext cx="7877519" cy="100800"/>
            <a:chOff x="245550" y="3240138"/>
            <a:chExt cx="4015976" cy="100800"/>
          </a:xfrm>
        </p:grpSpPr>
        <p:cxnSp>
          <p:nvCxnSpPr>
            <p:cNvPr id="12" name="Straight Connector 11"/>
            <p:cNvCxnSpPr>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cxnSp>
        <p:nvCxnSpPr>
          <p:cNvPr id="17" name="Straight Connector 16"/>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 Placeholder 15"/>
          <p:cNvSpPr>
            <a:spLocks noGrp="1"/>
          </p:cNvSpPr>
          <p:nvPr>
            <p:ph type="body" sz="quarter" idx="26" hasCustomPrompt="1"/>
          </p:nvPr>
        </p:nvSpPr>
        <p:spPr>
          <a:xfrm>
            <a:off x="783723" y="3301941"/>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noProof="0"/>
              <a:t>$12,345</a:t>
            </a:r>
            <a:endParaRPr lang="en-US" noProof="0"/>
          </a:p>
        </p:txBody>
      </p:sp>
      <p:sp>
        <p:nvSpPr>
          <p:cNvPr id="34" name="Text Placeholder 2"/>
          <p:cNvSpPr>
            <a:spLocks noGrp="1"/>
          </p:cNvSpPr>
          <p:nvPr>
            <p:ph type="body" idx="27" hasCustomPrompt="1"/>
          </p:nvPr>
        </p:nvSpPr>
        <p:spPr>
          <a:xfrm>
            <a:off x="5716329" y="3394494"/>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36" name="Text Placeholder 2"/>
          <p:cNvSpPr>
            <a:spLocks noGrp="1"/>
          </p:cNvSpPr>
          <p:nvPr>
            <p:ph type="body" idx="29" hasCustomPrompt="1"/>
          </p:nvPr>
        </p:nvSpPr>
        <p:spPr>
          <a:xfrm>
            <a:off x="4292016" y="3394494"/>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26" name="Text Placeholder 15"/>
          <p:cNvSpPr>
            <a:spLocks noGrp="1"/>
          </p:cNvSpPr>
          <p:nvPr>
            <p:ph type="body" sz="quarter" idx="30" hasCustomPrompt="1"/>
          </p:nvPr>
        </p:nvSpPr>
        <p:spPr>
          <a:xfrm>
            <a:off x="783723" y="4594663"/>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noProof="0"/>
              <a:t>$6,789</a:t>
            </a:r>
            <a:endParaRPr lang="en-US" noProof="0"/>
          </a:p>
        </p:txBody>
      </p:sp>
      <p:sp>
        <p:nvSpPr>
          <p:cNvPr id="27" name="Text Placeholder 2"/>
          <p:cNvSpPr>
            <a:spLocks noGrp="1"/>
          </p:cNvSpPr>
          <p:nvPr>
            <p:ph type="body" idx="31" hasCustomPrompt="1"/>
          </p:nvPr>
        </p:nvSpPr>
        <p:spPr>
          <a:xfrm>
            <a:off x="5716329" y="4687216"/>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28" name="Text Placeholder 2"/>
          <p:cNvSpPr>
            <a:spLocks noGrp="1"/>
          </p:cNvSpPr>
          <p:nvPr>
            <p:ph type="body" idx="32" hasCustomPrompt="1"/>
          </p:nvPr>
        </p:nvSpPr>
        <p:spPr>
          <a:xfrm>
            <a:off x="4292016" y="4687216"/>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ayout with circles">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p:cNvSpPr>
            <a:spLocks noGrp="1"/>
          </p:cNvSpPr>
          <p:nvPr>
            <p:ph type="title" hasCustomPrompt="1"/>
          </p:nvPr>
        </p:nvSpPr>
        <p:spPr>
          <a:xfrm>
            <a:off x="803276" y="3242645"/>
            <a:ext cx="4464049" cy="1177174"/>
          </a:xfrm>
        </p:spPr>
        <p:txBody>
          <a:bodyPr lIns="0" tIns="0" rIns="0" bIns="0" anchor="b">
            <a:normAutofit/>
          </a:bodyPr>
          <a:lstStyle>
            <a:lvl1pPr>
              <a:defRPr sz="3600"/>
            </a:lvl1pPr>
          </a:lstStyle>
          <a:p>
            <a:r>
              <a:rPr lang="en-US" noProof="0"/>
              <a:t>CLICK TO EDIT</a:t>
            </a:r>
            <a:endParaRPr lang="en-US" noProof="0"/>
          </a:p>
        </p:txBody>
      </p:sp>
      <p:sp>
        <p:nvSpPr>
          <p:cNvPr id="3" name="Text Placeholder 2"/>
          <p:cNvSpPr>
            <a:spLocks noGrp="1"/>
          </p:cNvSpPr>
          <p:nvPr>
            <p:ph type="body" idx="1" hasCustomPrompt="1"/>
          </p:nvPr>
        </p:nvSpPr>
        <p:spPr>
          <a:xfrm>
            <a:off x="826770" y="4872948"/>
            <a:ext cx="4443165"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4" name="Date Placeholder 3"/>
          <p:cNvSpPr>
            <a:spLocks noGrp="1"/>
          </p:cNvSpPr>
          <p:nvPr>
            <p:ph type="dt" sz="half" idx="10"/>
          </p:nvPr>
        </p:nvSpPr>
        <p:spPr/>
        <p:txBody>
          <a:bodyPr/>
          <a:lstStyle/>
          <a:p>
            <a:r>
              <a:rPr lang="en-US" noProof="0" dirty="0"/>
              <a:t>MM.DD.20XX</a:t>
            </a:r>
            <a:endParaRPr lang="en-US" noProof="0" dirty="0"/>
          </a:p>
        </p:txBody>
      </p:sp>
      <p:sp>
        <p:nvSpPr>
          <p:cNvPr id="5" name="Footer Placeholder 4"/>
          <p:cNvSpPr>
            <a:spLocks noGrp="1"/>
          </p:cNvSpPr>
          <p:nvPr>
            <p:ph type="ftr" sz="quarter" idx="11"/>
          </p:nvPr>
        </p:nvSpPr>
        <p:spPr/>
        <p:txBody>
          <a:bodyPr/>
          <a:lstStyle/>
          <a:p>
            <a:r>
              <a:rPr lang="en-US" noProof="0" dirty="0"/>
              <a:t>ADD A FOOTER</a:t>
            </a:r>
            <a:endParaRPr lang="en-US" noProof="0" dirty="0"/>
          </a:p>
        </p:txBody>
      </p:sp>
      <p:sp>
        <p:nvSpPr>
          <p:cNvPr id="6" name="Slide Number Placeholder 5"/>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11"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p:cNvGrpSpPr/>
          <p:nvPr userDrawn="1"/>
        </p:nvGrpSpPr>
        <p:grpSpPr>
          <a:xfrm>
            <a:off x="0" y="4581382"/>
            <a:ext cx="4370400" cy="100800"/>
            <a:chOff x="-1228304" y="3240138"/>
            <a:chExt cx="4370400" cy="100800"/>
          </a:xfrm>
        </p:grpSpPr>
        <p:cxnSp>
          <p:nvCxnSpPr>
            <p:cNvPr id="13" name="Straight Connector 12"/>
            <p:cNvCxnSpPr/>
            <p:nvPr userDrawn="1"/>
          </p:nvCxnSpPr>
          <p:spPr>
            <a:xfrm>
              <a:off x="-1228304" y="3290538"/>
              <a:ext cx="432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3041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
        <p:nvSpPr>
          <p:cNvPr id="16" name="Text Placeholder 2"/>
          <p:cNvSpPr>
            <a:spLocks noGrp="1"/>
          </p:cNvSpPr>
          <p:nvPr>
            <p:ph type="body" idx="14" hasCustomPrompt="1"/>
          </p:nvPr>
        </p:nvSpPr>
        <p:spPr>
          <a:xfrm>
            <a:off x="5533023" y="4551485"/>
            <a:ext cx="5855702" cy="1208079"/>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17" name="Oval 16"/>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 8"/>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21" name="Oval 20"/>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22" name="Oval 21"/>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27" name="Text Placeholder 15"/>
          <p:cNvSpPr>
            <a:spLocks noGrp="1"/>
          </p:cNvSpPr>
          <p:nvPr>
            <p:ph type="body" sz="quarter" idx="26" hasCustomPrompt="1"/>
          </p:nvPr>
        </p:nvSpPr>
        <p:spPr>
          <a:xfrm>
            <a:off x="3851931" y="1382322"/>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$25</a:t>
            </a:r>
            <a:endParaRPr lang="en-US" noProof="0"/>
          </a:p>
        </p:txBody>
      </p:sp>
      <p:sp>
        <p:nvSpPr>
          <p:cNvPr id="28" name="Text Placeholder 2"/>
          <p:cNvSpPr>
            <a:spLocks noGrp="1"/>
          </p:cNvSpPr>
          <p:nvPr>
            <p:ph type="body" idx="29" hasCustomPrompt="1"/>
          </p:nvPr>
        </p:nvSpPr>
        <p:spPr>
          <a:xfrm>
            <a:off x="3927524" y="2363691"/>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endParaRPr lang="en-US" noProof="0"/>
          </a:p>
        </p:txBody>
      </p:sp>
      <p:sp>
        <p:nvSpPr>
          <p:cNvPr id="29" name="Text Placeholder 2"/>
          <p:cNvSpPr>
            <a:spLocks noGrp="1"/>
          </p:cNvSpPr>
          <p:nvPr>
            <p:ph type="body" idx="30" hasCustomPrompt="1"/>
          </p:nvPr>
        </p:nvSpPr>
        <p:spPr>
          <a:xfrm>
            <a:off x="3806132" y="1185842"/>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endParaRPr lang="en-US" noProof="0"/>
          </a:p>
        </p:txBody>
      </p:sp>
      <p:sp>
        <p:nvSpPr>
          <p:cNvPr id="30" name="Text Placeholder 15"/>
          <p:cNvSpPr>
            <a:spLocks noGrp="1"/>
          </p:cNvSpPr>
          <p:nvPr>
            <p:ph type="body" sz="quarter" idx="31" hasCustomPrompt="1"/>
          </p:nvPr>
        </p:nvSpPr>
        <p:spPr>
          <a:xfrm>
            <a:off x="6113495" y="1767897"/>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$50</a:t>
            </a:r>
            <a:endParaRPr lang="en-US" noProof="0"/>
          </a:p>
        </p:txBody>
      </p:sp>
      <p:sp>
        <p:nvSpPr>
          <p:cNvPr id="31" name="Text Placeholder 2"/>
          <p:cNvSpPr>
            <a:spLocks noGrp="1"/>
          </p:cNvSpPr>
          <p:nvPr>
            <p:ph type="body" idx="32" hasCustomPrompt="1"/>
          </p:nvPr>
        </p:nvSpPr>
        <p:spPr>
          <a:xfrm>
            <a:off x="6189088" y="2753338"/>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endParaRPr lang="en-US" noProof="0"/>
          </a:p>
        </p:txBody>
      </p:sp>
      <p:sp>
        <p:nvSpPr>
          <p:cNvPr id="32" name="Text Placeholder 2"/>
          <p:cNvSpPr>
            <a:spLocks noGrp="1"/>
          </p:cNvSpPr>
          <p:nvPr>
            <p:ph type="body" idx="33" hasCustomPrompt="1"/>
          </p:nvPr>
        </p:nvSpPr>
        <p:spPr>
          <a:xfrm>
            <a:off x="6067696" y="1537655"/>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endParaRPr lang="en-US" noProof="0"/>
          </a:p>
        </p:txBody>
      </p:sp>
      <p:sp>
        <p:nvSpPr>
          <p:cNvPr id="33" name="Text Placeholder 15"/>
          <p:cNvSpPr>
            <a:spLocks noGrp="1"/>
          </p:cNvSpPr>
          <p:nvPr>
            <p:ph type="body" sz="quarter" idx="34" hasCustomPrompt="1"/>
          </p:nvPr>
        </p:nvSpPr>
        <p:spPr>
          <a:xfrm>
            <a:off x="8714444" y="2049128"/>
            <a:ext cx="2010420"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$100</a:t>
            </a:r>
            <a:endParaRPr lang="en-US" noProof="0"/>
          </a:p>
        </p:txBody>
      </p:sp>
      <p:sp>
        <p:nvSpPr>
          <p:cNvPr id="34" name="Text Placeholder 2"/>
          <p:cNvSpPr>
            <a:spLocks noGrp="1"/>
          </p:cNvSpPr>
          <p:nvPr>
            <p:ph type="body" idx="35" hasCustomPrompt="1"/>
          </p:nvPr>
        </p:nvSpPr>
        <p:spPr>
          <a:xfrm>
            <a:off x="8981735" y="3034569"/>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endParaRPr lang="en-US" noProof="0"/>
          </a:p>
        </p:txBody>
      </p:sp>
      <p:sp>
        <p:nvSpPr>
          <p:cNvPr id="35" name="Text Placeholder 2"/>
          <p:cNvSpPr>
            <a:spLocks noGrp="1"/>
          </p:cNvSpPr>
          <p:nvPr>
            <p:ph type="body" idx="36" hasCustomPrompt="1"/>
          </p:nvPr>
        </p:nvSpPr>
        <p:spPr>
          <a:xfrm>
            <a:off x="9089050" y="1818886"/>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endParaRPr lang="en-U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p:cNvSpPr>
            <a:spLocks noGrp="1"/>
          </p:cNvSpPr>
          <p:nvPr>
            <p:ph type="dt" sz="half" idx="10"/>
          </p:nvPr>
        </p:nvSpPr>
        <p:spPr/>
        <p:txBody>
          <a:bodyPr/>
          <a:lstStyle/>
          <a:p>
            <a:r>
              <a:rPr lang="en-US" noProof="0" dirty="0"/>
              <a:t>MM.DD.20XX</a:t>
            </a:r>
            <a:endParaRPr lang="en-US" noProof="0" dirty="0"/>
          </a:p>
        </p:txBody>
      </p:sp>
      <p:sp>
        <p:nvSpPr>
          <p:cNvPr id="6" name="Footer Placeholder 5"/>
          <p:cNvSpPr>
            <a:spLocks noGrp="1"/>
          </p:cNvSpPr>
          <p:nvPr>
            <p:ph type="ftr" sz="quarter" idx="11"/>
          </p:nvPr>
        </p:nvSpPr>
        <p:spPr/>
        <p:txBody>
          <a:bodyPr/>
          <a:lstStyle/>
          <a:p>
            <a:r>
              <a:rPr lang="en-US" noProof="0" dirty="0"/>
              <a:t>ADD A FOOTER</a:t>
            </a:r>
            <a:endParaRPr lang="en-US" noProof="0" dirty="0"/>
          </a:p>
        </p:txBody>
      </p:sp>
      <p:sp>
        <p:nvSpPr>
          <p:cNvPr id="7" name="Slide Number Placeholder 6"/>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8" name="Title 1"/>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noProof="0"/>
              <a:t>CLICK TO EDIT TITLE</a:t>
            </a:r>
            <a:endParaRPr lang="en-US" noProof="0"/>
          </a:p>
        </p:txBody>
      </p:sp>
      <p:sp>
        <p:nvSpPr>
          <p:cNvPr id="9" name="Text Placeholder 2"/>
          <p:cNvSpPr>
            <a:spLocks noGrp="1"/>
          </p:cNvSpPr>
          <p:nvPr>
            <p:ph type="body" idx="1" hasCustomPrompt="1"/>
          </p:nvPr>
        </p:nvSpPr>
        <p:spPr>
          <a:xfrm>
            <a:off x="6096000" y="1625821"/>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10"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p:cNvGrpSpPr/>
          <p:nvPr userDrawn="1"/>
        </p:nvGrpSpPr>
        <p:grpSpPr>
          <a:xfrm flipH="1">
            <a:off x="6096000" y="1383372"/>
            <a:ext cx="6096000" cy="100800"/>
            <a:chOff x="646015" y="3248308"/>
            <a:chExt cx="3107749" cy="100800"/>
          </a:xfrm>
        </p:grpSpPr>
        <p:cxnSp>
          <p:nvCxnSpPr>
            <p:cNvPr id="12" name="Straight Connector 11"/>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cxnSp>
        <p:nvCxnSpPr>
          <p:cNvPr id="17" name="Straight Connector 16"/>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Text Placeholder 2"/>
          <p:cNvSpPr>
            <a:spLocks noGrp="1"/>
          </p:cNvSpPr>
          <p:nvPr>
            <p:ph type="body" idx="27" hasCustomPrompt="1"/>
          </p:nvPr>
        </p:nvSpPr>
        <p:spPr>
          <a:xfrm>
            <a:off x="831851" y="3335524"/>
            <a:ext cx="4817836" cy="2248846"/>
          </a:xfrm>
        </p:spPr>
        <p:txBody>
          <a:bodyPr lIns="0" tIns="0" rIns="0" bIns="0">
            <a:normAutofit/>
          </a:bodyPr>
          <a:lstStyle>
            <a:lvl1pPr marL="215900" indent="-2159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36" name="Text Placeholder 2"/>
          <p:cNvSpPr>
            <a:spLocks noGrp="1"/>
          </p:cNvSpPr>
          <p:nvPr>
            <p:ph type="body" idx="29" hasCustomPrompt="1"/>
          </p:nvPr>
        </p:nvSpPr>
        <p:spPr>
          <a:xfrm>
            <a:off x="831850"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23" name="Text Placeholder 2"/>
          <p:cNvSpPr>
            <a:spLocks noGrp="1"/>
          </p:cNvSpPr>
          <p:nvPr>
            <p:ph type="body" idx="30" hasCustomPrompt="1"/>
          </p:nvPr>
        </p:nvSpPr>
        <p:spPr>
          <a:xfrm>
            <a:off x="6098826" y="3335524"/>
            <a:ext cx="5311245" cy="2248846"/>
          </a:xfrm>
        </p:spPr>
        <p:txBody>
          <a:bodyPr lIns="0" tIns="0" rIns="0" bIns="0">
            <a:normAutofit/>
          </a:bodyPr>
          <a:lstStyle>
            <a:lvl1pPr marL="215900" indent="-2159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24" name="Text Placeholder 2"/>
          <p:cNvSpPr>
            <a:spLocks noGrp="1"/>
          </p:cNvSpPr>
          <p:nvPr>
            <p:ph type="body" idx="31" hasCustomPrompt="1"/>
          </p:nvPr>
        </p:nvSpPr>
        <p:spPr>
          <a:xfrm>
            <a:off x="6098826"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p:cNvSpPr>
            <a:spLocks noGrp="1"/>
          </p:cNvSpPr>
          <p:nvPr>
            <p:ph type="dt" sz="half" idx="10"/>
          </p:nvPr>
        </p:nvSpPr>
        <p:spPr/>
        <p:txBody>
          <a:bodyPr/>
          <a:lstStyle/>
          <a:p>
            <a:r>
              <a:rPr lang="en-US" noProof="0" dirty="0"/>
              <a:t>MM.DD.20XX</a:t>
            </a:r>
            <a:endParaRPr lang="en-US" noProof="0" dirty="0"/>
          </a:p>
        </p:txBody>
      </p:sp>
      <p:sp>
        <p:nvSpPr>
          <p:cNvPr id="6" name="Footer Placeholder 5"/>
          <p:cNvSpPr>
            <a:spLocks noGrp="1"/>
          </p:cNvSpPr>
          <p:nvPr>
            <p:ph type="ftr" sz="quarter" idx="11"/>
          </p:nvPr>
        </p:nvSpPr>
        <p:spPr/>
        <p:txBody>
          <a:bodyPr/>
          <a:lstStyle/>
          <a:p>
            <a:r>
              <a:rPr lang="en-US" noProof="0" dirty="0"/>
              <a:t>ADD A FOOTER</a:t>
            </a:r>
            <a:endParaRPr lang="en-US" noProof="0" dirty="0"/>
          </a:p>
        </p:txBody>
      </p:sp>
      <p:sp>
        <p:nvSpPr>
          <p:cNvPr id="7" name="Slide Number Placeholder 6"/>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8" name="Title 1"/>
          <p:cNvSpPr>
            <a:spLocks noGrp="1"/>
          </p:cNvSpPr>
          <p:nvPr>
            <p:ph type="title" hasCustomPrompt="1"/>
          </p:nvPr>
        </p:nvSpPr>
        <p:spPr>
          <a:xfrm>
            <a:off x="806105" y="707529"/>
            <a:ext cx="3704150" cy="569086"/>
          </a:xfrm>
        </p:spPr>
        <p:txBody>
          <a:bodyPr lIns="0" tIns="0" rIns="0" bIns="0" anchor="b">
            <a:normAutofit/>
          </a:bodyPr>
          <a:lstStyle>
            <a:lvl1pPr algn="l">
              <a:defRPr sz="3600"/>
            </a:lvl1pPr>
          </a:lstStyle>
          <a:p>
            <a:r>
              <a:rPr lang="en-US" noProof="0"/>
              <a:t>CLICK TO EDIT</a:t>
            </a:r>
            <a:endParaRPr lang="en-US" noProof="0"/>
          </a:p>
        </p:txBody>
      </p:sp>
      <p:grpSp>
        <p:nvGrpSpPr>
          <p:cNvPr id="11" name="Group 10"/>
          <p:cNvGrpSpPr/>
          <p:nvPr userDrawn="1"/>
        </p:nvGrpSpPr>
        <p:grpSpPr>
          <a:xfrm>
            <a:off x="-6" y="1374243"/>
            <a:ext cx="4319045" cy="100800"/>
            <a:chOff x="646012" y="3239179"/>
            <a:chExt cx="2201856" cy="100800"/>
          </a:xfrm>
        </p:grpSpPr>
        <p:cxnSp>
          <p:nvCxnSpPr>
            <p:cNvPr id="12" name="Straight Connector 11"/>
            <p:cNvCxnSpPr/>
            <p:nvPr userDrawn="1"/>
          </p:nvCxnSpPr>
          <p:spPr>
            <a:xfrm>
              <a:off x="646012" y="3290538"/>
              <a:ext cx="216563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userDrawn="1"/>
          </p:nvSpPr>
          <p:spPr>
            <a:xfrm>
              <a:off x="2796480" y="3239179"/>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cxnSp>
        <p:nvCxnSpPr>
          <p:cNvPr id="17" name="Straight Connector 16"/>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11" descr="Competitors logos quadrant"/>
          <p:cNvSpPr>
            <a:spLocks noGrp="1"/>
          </p:cNvSpPr>
          <p:nvPr>
            <p:ph type="pic" sz="quarter" idx="39" hasCustomPrompt="1"/>
          </p:nvPr>
        </p:nvSpPr>
        <p:spPr>
          <a:xfrm>
            <a:off x="3928670" y="2872719"/>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2</a:t>
            </a:r>
            <a:endParaRPr lang="en-US" noProof="0" dirty="0"/>
          </a:p>
          <a:p>
            <a:r>
              <a:rPr lang="en-US" noProof="0" dirty="0"/>
              <a:t>Logo</a:t>
            </a:r>
            <a:endParaRPr lang="en-US" noProof="0" dirty="0"/>
          </a:p>
        </p:txBody>
      </p:sp>
      <p:sp>
        <p:nvSpPr>
          <p:cNvPr id="22" name="Picture Placeholder 11" descr="Competitors logos quadrant"/>
          <p:cNvSpPr>
            <a:spLocks noGrp="1"/>
          </p:cNvSpPr>
          <p:nvPr>
            <p:ph type="pic" sz="quarter" idx="40" hasCustomPrompt="1"/>
          </p:nvPr>
        </p:nvSpPr>
        <p:spPr>
          <a:xfrm>
            <a:off x="806105" y="2171148"/>
            <a:ext cx="1655064" cy="777240"/>
          </a:xfrm>
          <a:noFill/>
        </p:spPr>
        <p:txBody>
          <a:bodyPr anchor="ctr" anchorCtr="0">
            <a:noAutofit/>
          </a:bodyPr>
          <a:lstStyle>
            <a:lvl1pPr marL="0" indent="0" algn="ctr">
              <a:buNone/>
              <a:defRPr sz="2000" i="1">
                <a:solidFill>
                  <a:schemeClr val="tx1"/>
                </a:solidFill>
              </a:defRPr>
            </a:lvl1pPr>
          </a:lstStyle>
          <a:p>
            <a:r>
              <a:rPr lang="en-US" noProof="0" dirty="0"/>
              <a:t>Competitor 1</a:t>
            </a:r>
            <a:endParaRPr lang="en-US" noProof="0" dirty="0"/>
          </a:p>
          <a:p>
            <a:r>
              <a:rPr lang="en-US" noProof="0" dirty="0"/>
              <a:t>Logo</a:t>
            </a:r>
            <a:endParaRPr lang="en-US" noProof="0" dirty="0"/>
          </a:p>
        </p:txBody>
      </p:sp>
      <p:sp>
        <p:nvSpPr>
          <p:cNvPr id="25" name="Picture Placeholder 11" descr="Competitors logos quadrant"/>
          <p:cNvSpPr>
            <a:spLocks noGrp="1"/>
          </p:cNvSpPr>
          <p:nvPr>
            <p:ph type="pic" sz="quarter" idx="41" hasCustomPrompt="1"/>
          </p:nvPr>
        </p:nvSpPr>
        <p:spPr>
          <a:xfrm>
            <a:off x="2729582" y="445626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3</a:t>
            </a:r>
            <a:endParaRPr lang="en-US" noProof="0" dirty="0"/>
          </a:p>
          <a:p>
            <a:r>
              <a:rPr lang="en-US" noProof="0" dirty="0"/>
              <a:t>Logo</a:t>
            </a:r>
            <a:endParaRPr lang="en-US" noProof="0" dirty="0"/>
          </a:p>
        </p:txBody>
      </p:sp>
      <p:sp>
        <p:nvSpPr>
          <p:cNvPr id="26" name="Picture Placeholder 11" descr="Competitors logos quadrant"/>
          <p:cNvSpPr>
            <a:spLocks noGrp="1"/>
          </p:cNvSpPr>
          <p:nvPr>
            <p:ph type="pic" sz="quarter" idx="42" hasCustomPrompt="1"/>
          </p:nvPr>
        </p:nvSpPr>
        <p:spPr>
          <a:xfrm>
            <a:off x="6829546" y="2770168"/>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4</a:t>
            </a:r>
            <a:endParaRPr lang="en-US" noProof="0" dirty="0"/>
          </a:p>
          <a:p>
            <a:r>
              <a:rPr lang="en-US" noProof="0" dirty="0"/>
              <a:t>Logo</a:t>
            </a:r>
            <a:endParaRPr lang="en-US" noProof="0" dirty="0"/>
          </a:p>
        </p:txBody>
      </p:sp>
      <p:sp>
        <p:nvSpPr>
          <p:cNvPr id="27" name="Picture Placeholder 11" descr="Competitors logos quadrant"/>
          <p:cNvSpPr>
            <a:spLocks noGrp="1"/>
          </p:cNvSpPr>
          <p:nvPr>
            <p:ph type="pic" sz="quarter" idx="43" hasCustomPrompt="1"/>
          </p:nvPr>
        </p:nvSpPr>
        <p:spPr>
          <a:xfrm>
            <a:off x="6610067" y="458883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5</a:t>
            </a:r>
            <a:endParaRPr lang="en-US" noProof="0" dirty="0"/>
          </a:p>
          <a:p>
            <a:r>
              <a:rPr lang="en-US" noProof="0" dirty="0"/>
              <a:t>Logo</a:t>
            </a:r>
            <a:endParaRPr lang="en-US" noProof="0" dirty="0"/>
          </a:p>
        </p:txBody>
      </p:sp>
      <p:sp>
        <p:nvSpPr>
          <p:cNvPr id="28" name="Picture Placeholder 11" descr="Competitors logos quadrant"/>
          <p:cNvSpPr>
            <a:spLocks noGrp="1"/>
          </p:cNvSpPr>
          <p:nvPr>
            <p:ph type="pic" sz="quarter" idx="44" hasCustomPrompt="1"/>
          </p:nvPr>
        </p:nvSpPr>
        <p:spPr>
          <a:xfrm>
            <a:off x="9571158" y="497745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6</a:t>
            </a:r>
            <a:endParaRPr lang="en-US" noProof="0" dirty="0"/>
          </a:p>
          <a:p>
            <a:r>
              <a:rPr lang="en-US" noProof="0" dirty="0"/>
              <a:t>Logo</a:t>
            </a:r>
            <a:endParaRPr lang="en-US" noProof="0" dirty="0"/>
          </a:p>
        </p:txBody>
      </p:sp>
      <p:sp>
        <p:nvSpPr>
          <p:cNvPr id="29" name="Text Placeholder 7"/>
          <p:cNvSpPr>
            <a:spLocks noGrp="1"/>
          </p:cNvSpPr>
          <p:nvPr>
            <p:ph type="body" sz="quarter" idx="46" hasCustomPrompt="1"/>
          </p:nvPr>
        </p:nvSpPr>
        <p:spPr>
          <a:xfrm>
            <a:off x="789869" y="3642757"/>
            <a:ext cx="2741612" cy="248888"/>
          </a:xfrm>
        </p:spPr>
        <p:txBody>
          <a:bodyPr wrap="square" lIns="0" tIns="0" rIns="0" bIns="0">
            <a:noAutofit/>
          </a:bodyPr>
          <a:lstStyle>
            <a:lvl1pPr marL="0" indent="0">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More expensive</a:t>
            </a:r>
            <a:endParaRPr lang="en-US" noProof="0"/>
          </a:p>
        </p:txBody>
      </p:sp>
      <p:sp>
        <p:nvSpPr>
          <p:cNvPr id="30" name="Text Placeholder 7"/>
          <p:cNvSpPr>
            <a:spLocks noGrp="1"/>
          </p:cNvSpPr>
          <p:nvPr>
            <p:ph type="body" sz="quarter" idx="48" hasCustomPrompt="1"/>
          </p:nvPr>
        </p:nvSpPr>
        <p:spPr>
          <a:xfrm>
            <a:off x="6315481" y="5884080"/>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Less convenient</a:t>
            </a:r>
            <a:endParaRPr lang="en-US" noProof="0"/>
          </a:p>
        </p:txBody>
      </p:sp>
      <p:sp>
        <p:nvSpPr>
          <p:cNvPr id="31" name="Text Placeholder 7"/>
          <p:cNvSpPr>
            <a:spLocks noGrp="1"/>
          </p:cNvSpPr>
          <p:nvPr>
            <p:ph type="body" sz="quarter" idx="49" hasCustomPrompt="1"/>
          </p:nvPr>
        </p:nvSpPr>
        <p:spPr>
          <a:xfrm>
            <a:off x="6315481" y="1343118"/>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More convenient</a:t>
            </a:r>
            <a:endParaRPr lang="en-US" noProof="0"/>
          </a:p>
        </p:txBody>
      </p:sp>
      <p:sp>
        <p:nvSpPr>
          <p:cNvPr id="32" name="Picture Placeholder 13"/>
          <p:cNvSpPr>
            <a:spLocks noGrp="1"/>
          </p:cNvSpPr>
          <p:nvPr>
            <p:ph type="pic" sz="quarter" idx="50"/>
          </p:nvPr>
        </p:nvSpPr>
        <p:spPr>
          <a:xfrm>
            <a:off x="9417999" y="1977257"/>
            <a:ext cx="1481328" cy="758952"/>
          </a:xfrm>
          <a:noFill/>
          <a:ln>
            <a:noFill/>
          </a:ln>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33" name="Text Placeholder 7"/>
          <p:cNvSpPr>
            <a:spLocks noGrp="1"/>
          </p:cNvSpPr>
          <p:nvPr>
            <p:ph type="body" sz="quarter" idx="51" hasCustomPrompt="1"/>
          </p:nvPr>
        </p:nvSpPr>
        <p:spPr>
          <a:xfrm>
            <a:off x="8651686" y="3642757"/>
            <a:ext cx="2741612" cy="248888"/>
          </a:xfrm>
        </p:spPr>
        <p:txBody>
          <a:bodyPr lIns="0" tIns="0" rIns="0" bIns="0">
            <a:noAutofit/>
          </a:bodyPr>
          <a:lstStyle>
            <a:lvl1pPr marL="0" indent="0" algn="r">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Less expensive</a:t>
            </a:r>
            <a:endParaRPr lang="en-US" noProof="0"/>
          </a:p>
        </p:txBody>
      </p:sp>
      <p:grpSp>
        <p:nvGrpSpPr>
          <p:cNvPr id="4" name="Group 3"/>
          <p:cNvGrpSpPr/>
          <p:nvPr userDrawn="1"/>
        </p:nvGrpSpPr>
        <p:grpSpPr>
          <a:xfrm>
            <a:off x="6045600" y="1376748"/>
            <a:ext cx="100800" cy="5481252"/>
            <a:chOff x="6045600" y="1376748"/>
            <a:chExt cx="100800" cy="5481252"/>
          </a:xfrm>
        </p:grpSpPr>
        <p:cxnSp>
          <p:nvCxnSpPr>
            <p:cNvPr id="3" name="Straight Connector 2"/>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grpSp>
        <p:nvGrpSpPr>
          <p:cNvPr id="37" name="Group 36"/>
          <p:cNvGrpSpPr/>
          <p:nvPr userDrawn="1"/>
        </p:nvGrpSpPr>
        <p:grpSpPr>
          <a:xfrm rot="5400000">
            <a:off x="5669857" y="-1673474"/>
            <a:ext cx="100800" cy="11440514"/>
            <a:chOff x="6045600" y="1329588"/>
            <a:chExt cx="100800" cy="11440514"/>
          </a:xfrm>
        </p:grpSpPr>
        <p:cxnSp>
          <p:nvCxnSpPr>
            <p:cNvPr id="38" name="Straight Connector 37"/>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ection Content Layou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p:cNvSpPr>
            <a:spLocks noGrp="1"/>
          </p:cNvSpPr>
          <p:nvPr>
            <p:ph type="title" hasCustomPrompt="1"/>
          </p:nvPr>
        </p:nvSpPr>
        <p:spPr>
          <a:xfrm>
            <a:off x="803277" y="1512271"/>
            <a:ext cx="2828198" cy="1286838"/>
          </a:xfrm>
        </p:spPr>
        <p:txBody>
          <a:bodyPr lIns="0" tIns="0" rIns="0" bIns="0" anchor="b">
            <a:normAutofit/>
          </a:bodyPr>
          <a:lstStyle>
            <a:lvl1pPr>
              <a:defRPr sz="3600"/>
            </a:lvl1pPr>
          </a:lstStyle>
          <a:p>
            <a:r>
              <a:rPr lang="en-US" noProof="0"/>
              <a:t>CLICK TO EDIT</a:t>
            </a:r>
            <a:endParaRPr lang="en-US" noProof="0"/>
          </a:p>
        </p:txBody>
      </p:sp>
      <p:sp>
        <p:nvSpPr>
          <p:cNvPr id="3" name="Text Placeholder 2"/>
          <p:cNvSpPr>
            <a:spLocks noGrp="1"/>
          </p:cNvSpPr>
          <p:nvPr>
            <p:ph type="body" idx="1" hasCustomPrompt="1"/>
          </p:nvPr>
        </p:nvSpPr>
        <p:spPr>
          <a:xfrm>
            <a:off x="826771" y="3148315"/>
            <a:ext cx="2216876"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4" name="Date Placeholder 3"/>
          <p:cNvSpPr>
            <a:spLocks noGrp="1"/>
          </p:cNvSpPr>
          <p:nvPr>
            <p:ph type="dt" sz="half" idx="10"/>
          </p:nvPr>
        </p:nvSpPr>
        <p:spPr/>
        <p:txBody>
          <a:bodyPr/>
          <a:lstStyle/>
          <a:p>
            <a:r>
              <a:rPr lang="en-US" noProof="0" dirty="0"/>
              <a:t>MM.DD.20XX</a:t>
            </a:r>
            <a:endParaRPr lang="en-US" noProof="0" dirty="0"/>
          </a:p>
        </p:txBody>
      </p:sp>
      <p:sp>
        <p:nvSpPr>
          <p:cNvPr id="5" name="Footer Placeholder 4"/>
          <p:cNvSpPr>
            <a:spLocks noGrp="1"/>
          </p:cNvSpPr>
          <p:nvPr>
            <p:ph type="ftr" sz="quarter" idx="11"/>
          </p:nvPr>
        </p:nvSpPr>
        <p:spPr/>
        <p:txBody>
          <a:bodyPr/>
          <a:lstStyle/>
          <a:p>
            <a:r>
              <a:rPr lang="en-US" noProof="0" dirty="0"/>
              <a:t>ADD A FOOTER</a:t>
            </a:r>
            <a:endParaRPr lang="en-US" noProof="0" dirty="0"/>
          </a:p>
        </p:txBody>
      </p:sp>
      <p:sp>
        <p:nvSpPr>
          <p:cNvPr id="6" name="Slide Number Placeholder 5"/>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11"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p:cNvGrpSpPr/>
          <p:nvPr userDrawn="1"/>
        </p:nvGrpSpPr>
        <p:grpSpPr>
          <a:xfrm>
            <a:off x="0" y="2897696"/>
            <a:ext cx="3360726" cy="100800"/>
            <a:chOff x="0" y="3240138"/>
            <a:chExt cx="3360726" cy="100800"/>
          </a:xfrm>
        </p:grpSpPr>
        <p:cxnSp>
          <p:nvCxnSpPr>
            <p:cNvPr id="13" name="Straight Connector 12"/>
            <p:cNvCxnSpPr/>
            <p:nvPr userDrawn="1"/>
          </p:nvCxnSpPr>
          <p:spPr>
            <a:xfrm>
              <a:off x="0" y="3290538"/>
              <a:ext cx="327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325992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
        <p:nvSpPr>
          <p:cNvPr id="17" name="Oval 16"/>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15"/>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anchor="ctr" anchorCtr="0">
            <a:noAutofit/>
          </a:bodyPr>
          <a:lstStyle>
            <a:lvl1pPr marL="0" indent="0" algn="ctr">
              <a:buNone/>
              <a:defRPr sz="7000" b="1">
                <a:ln w="6350">
                  <a:solidFill>
                    <a:schemeClr val="tx1"/>
                  </a:solidFill>
                </a:ln>
                <a:noFill/>
                <a:latin typeface="+mj-lt"/>
              </a:defRPr>
            </a:lvl1pPr>
          </a:lstStyle>
          <a:p>
            <a:pPr lvl="0"/>
            <a:r>
              <a:rPr lang="en-US" noProof="0"/>
              <a:t>1</a:t>
            </a:r>
            <a:endParaRPr lang="en-US" noProof="0"/>
          </a:p>
        </p:txBody>
      </p:sp>
      <p:sp>
        <p:nvSpPr>
          <p:cNvPr id="22" name="Text Placeholder 15"/>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noProof="0"/>
              <a:t>2</a:t>
            </a:r>
            <a:endParaRPr lang="en-US" noProof="0"/>
          </a:p>
        </p:txBody>
      </p:sp>
      <p:sp>
        <p:nvSpPr>
          <p:cNvPr id="23" name="Text Placeholder 15"/>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noProof="0"/>
              <a:t>3</a:t>
            </a:r>
            <a:endParaRPr lang="en-US" noProof="0"/>
          </a:p>
        </p:txBody>
      </p:sp>
      <p:cxnSp>
        <p:nvCxnSpPr>
          <p:cNvPr id="24" name="Straight Connector 23"/>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2"/>
          <p:cNvSpPr>
            <a:spLocks noGrp="1"/>
          </p:cNvSpPr>
          <p:nvPr>
            <p:ph type="body" idx="27" hasCustomPrompt="1"/>
          </p:nvPr>
        </p:nvSpPr>
        <p:spPr>
          <a:xfrm>
            <a:off x="3151266" y="4543170"/>
            <a:ext cx="2589369" cy="1280958"/>
          </a:xfrm>
        </p:spPr>
        <p:txBody>
          <a:bodyPr lIns="0" tIns="0" rIns="0" bIns="0">
            <a:normAutofit/>
          </a:bodyPr>
          <a:lstStyle>
            <a:lvl1pPr marL="215900" indent="-2159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30" name="Text Placeholder 2"/>
          <p:cNvSpPr>
            <a:spLocks noGrp="1"/>
          </p:cNvSpPr>
          <p:nvPr>
            <p:ph type="body" idx="29" hasCustomPrompt="1"/>
          </p:nvPr>
        </p:nvSpPr>
        <p:spPr>
          <a:xfrm>
            <a:off x="3151265" y="4246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31" name="Text Placeholder 2"/>
          <p:cNvSpPr>
            <a:spLocks noGrp="1"/>
          </p:cNvSpPr>
          <p:nvPr>
            <p:ph type="body" idx="32" hasCustomPrompt="1"/>
          </p:nvPr>
        </p:nvSpPr>
        <p:spPr>
          <a:xfrm>
            <a:off x="3151265" y="3883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endParaRPr lang="en-US" noProof="0"/>
          </a:p>
        </p:txBody>
      </p:sp>
      <p:sp>
        <p:nvSpPr>
          <p:cNvPr id="43" name="Text Placeholder 2"/>
          <p:cNvSpPr>
            <a:spLocks noGrp="1"/>
          </p:cNvSpPr>
          <p:nvPr>
            <p:ph type="body" idx="33" hasCustomPrompt="1"/>
          </p:nvPr>
        </p:nvSpPr>
        <p:spPr>
          <a:xfrm>
            <a:off x="6048861" y="3849559"/>
            <a:ext cx="2589369" cy="1786953"/>
          </a:xfrm>
        </p:spPr>
        <p:txBody>
          <a:bodyPr lIns="0" tIns="0" rIns="0" bIns="0">
            <a:normAutofit/>
          </a:bodyPr>
          <a:lstStyle>
            <a:lvl1pPr marL="215900" indent="-2159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44" name="Text Placeholder 2"/>
          <p:cNvSpPr>
            <a:spLocks noGrp="1"/>
          </p:cNvSpPr>
          <p:nvPr>
            <p:ph type="body" idx="34" hasCustomPrompt="1"/>
          </p:nvPr>
        </p:nvSpPr>
        <p:spPr>
          <a:xfrm>
            <a:off x="6048860" y="355285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45" name="Text Placeholder 2"/>
          <p:cNvSpPr>
            <a:spLocks noGrp="1"/>
          </p:cNvSpPr>
          <p:nvPr>
            <p:ph type="body" idx="35" hasCustomPrompt="1"/>
          </p:nvPr>
        </p:nvSpPr>
        <p:spPr>
          <a:xfrm>
            <a:off x="6048860" y="319029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endParaRPr lang="en-US" noProof="0"/>
          </a:p>
        </p:txBody>
      </p:sp>
      <p:sp>
        <p:nvSpPr>
          <p:cNvPr id="46" name="Text Placeholder 2"/>
          <p:cNvSpPr>
            <a:spLocks noGrp="1"/>
          </p:cNvSpPr>
          <p:nvPr>
            <p:ph type="body" idx="36" hasCustomPrompt="1"/>
          </p:nvPr>
        </p:nvSpPr>
        <p:spPr>
          <a:xfrm>
            <a:off x="8975159" y="3147170"/>
            <a:ext cx="2589369" cy="2311934"/>
          </a:xfrm>
        </p:spPr>
        <p:txBody>
          <a:bodyPr lIns="0" tIns="0" rIns="0" bIns="0">
            <a:normAutofit/>
          </a:bodyPr>
          <a:lstStyle>
            <a:lvl1pPr marL="215900" indent="-2159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47" name="Text Placeholder 2"/>
          <p:cNvSpPr>
            <a:spLocks noGrp="1"/>
          </p:cNvSpPr>
          <p:nvPr>
            <p:ph type="body" idx="37" hasCustomPrompt="1"/>
          </p:nvPr>
        </p:nvSpPr>
        <p:spPr>
          <a:xfrm>
            <a:off x="8975158" y="2850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48" name="Text Placeholder 2"/>
          <p:cNvSpPr>
            <a:spLocks noGrp="1"/>
          </p:cNvSpPr>
          <p:nvPr>
            <p:ph type="body" idx="38" hasCustomPrompt="1"/>
          </p:nvPr>
        </p:nvSpPr>
        <p:spPr>
          <a:xfrm>
            <a:off x="8975158" y="2487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endParaRPr 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and Chart Content Layou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p:cNvSpPr>
            <a:spLocks noGrp="1"/>
          </p:cNvSpPr>
          <p:nvPr>
            <p:ph type="dt" sz="half" idx="10"/>
          </p:nvPr>
        </p:nvSpPr>
        <p:spPr/>
        <p:txBody>
          <a:bodyPr/>
          <a:lstStyle/>
          <a:p>
            <a:r>
              <a:rPr lang="en-US" noProof="0" dirty="0"/>
              <a:t>MM.DD.20XX</a:t>
            </a:r>
            <a:endParaRPr lang="en-US" noProof="0" dirty="0"/>
          </a:p>
        </p:txBody>
      </p:sp>
      <p:sp>
        <p:nvSpPr>
          <p:cNvPr id="6" name="Footer Placeholder 5"/>
          <p:cNvSpPr>
            <a:spLocks noGrp="1"/>
          </p:cNvSpPr>
          <p:nvPr>
            <p:ph type="ftr" sz="quarter" idx="11"/>
          </p:nvPr>
        </p:nvSpPr>
        <p:spPr/>
        <p:txBody>
          <a:bodyPr/>
          <a:lstStyle/>
          <a:p>
            <a:r>
              <a:rPr lang="en-US" noProof="0" dirty="0"/>
              <a:t>ADD A FOOTER</a:t>
            </a:r>
            <a:endParaRPr lang="en-US" noProof="0" dirty="0"/>
          </a:p>
        </p:txBody>
      </p:sp>
      <p:sp>
        <p:nvSpPr>
          <p:cNvPr id="7" name="Slide Number Placeholder 6"/>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8" name="Title 1"/>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noProof="0"/>
              <a:t>CLICK TO EDIT TITLE</a:t>
            </a:r>
            <a:endParaRPr lang="en-US" noProof="0"/>
          </a:p>
        </p:txBody>
      </p:sp>
      <p:sp>
        <p:nvSpPr>
          <p:cNvPr id="10"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p:cNvGrpSpPr/>
          <p:nvPr userDrawn="1"/>
        </p:nvGrpSpPr>
        <p:grpSpPr>
          <a:xfrm flipH="1">
            <a:off x="6096000" y="1383372"/>
            <a:ext cx="6096000" cy="100800"/>
            <a:chOff x="646015" y="3248308"/>
            <a:chExt cx="3107749" cy="100800"/>
          </a:xfrm>
        </p:grpSpPr>
        <p:cxnSp>
          <p:nvCxnSpPr>
            <p:cNvPr id="12" name="Straight Connector 11"/>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cxnSp>
        <p:nvCxnSpPr>
          <p:cNvPr id="17" name="Straight Connector 16"/>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Text Placeholder 2"/>
          <p:cNvSpPr>
            <a:spLocks noGrp="1"/>
          </p:cNvSpPr>
          <p:nvPr>
            <p:ph type="body" idx="29" hasCustomPrompt="1"/>
          </p:nvPr>
        </p:nvSpPr>
        <p:spPr>
          <a:xfrm>
            <a:off x="83185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24" name="Text Placeholder 2"/>
          <p:cNvSpPr>
            <a:spLocks noGrp="1"/>
          </p:cNvSpPr>
          <p:nvPr>
            <p:ph type="body" idx="31" hasCustomPrompt="1"/>
          </p:nvPr>
        </p:nvSpPr>
        <p:spPr>
          <a:xfrm>
            <a:off x="609600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3" name="Content Placeholder 2"/>
          <p:cNvSpPr>
            <a:spLocks noGrp="1"/>
          </p:cNvSpPr>
          <p:nvPr>
            <p:ph sz="quarter" idx="32"/>
          </p:nvPr>
        </p:nvSpPr>
        <p:spPr>
          <a:xfrm>
            <a:off x="803275"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noProof="0" smtClean="0"/>
              <a:t>Click to 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22" name="Content Placeholder 2"/>
          <p:cNvSpPr>
            <a:spLocks noGrp="1"/>
          </p:cNvSpPr>
          <p:nvPr>
            <p:ph sz="quarter" idx="33"/>
          </p:nvPr>
        </p:nvSpPr>
        <p:spPr>
          <a:xfrm>
            <a:off x="6096000"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noProof="0" smtClean="0"/>
              <a:t>Click to 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Content Layou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p:cNvSpPr>
            <a:spLocks noGrp="1"/>
          </p:cNvSpPr>
          <p:nvPr>
            <p:ph type="dt" sz="half" idx="10"/>
          </p:nvPr>
        </p:nvSpPr>
        <p:spPr/>
        <p:txBody>
          <a:bodyPr/>
          <a:lstStyle/>
          <a:p>
            <a:r>
              <a:rPr lang="en-US" noProof="0" dirty="0"/>
              <a:t>MM.DD.20XX</a:t>
            </a:r>
            <a:endParaRPr lang="en-US" noProof="0" dirty="0"/>
          </a:p>
        </p:txBody>
      </p:sp>
      <p:sp>
        <p:nvSpPr>
          <p:cNvPr id="6" name="Footer Placeholder 5"/>
          <p:cNvSpPr>
            <a:spLocks noGrp="1"/>
          </p:cNvSpPr>
          <p:nvPr>
            <p:ph type="ftr" sz="quarter" idx="11"/>
          </p:nvPr>
        </p:nvSpPr>
        <p:spPr/>
        <p:txBody>
          <a:bodyPr/>
          <a:lstStyle/>
          <a:p>
            <a:r>
              <a:rPr lang="en-US" noProof="0" dirty="0"/>
              <a:t>ADD A FOOTER</a:t>
            </a:r>
            <a:endParaRPr lang="en-US" noProof="0" dirty="0"/>
          </a:p>
        </p:txBody>
      </p:sp>
      <p:sp>
        <p:nvSpPr>
          <p:cNvPr id="7" name="Slide Number Placeholder 6"/>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8" name="Title 1"/>
          <p:cNvSpPr>
            <a:spLocks noGrp="1"/>
          </p:cNvSpPr>
          <p:nvPr>
            <p:ph type="title" hasCustomPrompt="1"/>
          </p:nvPr>
        </p:nvSpPr>
        <p:spPr>
          <a:xfrm>
            <a:off x="8736466" y="707529"/>
            <a:ext cx="2673606" cy="569086"/>
          </a:xfrm>
        </p:spPr>
        <p:txBody>
          <a:bodyPr lIns="0" tIns="0" rIns="0" bIns="0" anchor="b">
            <a:normAutofit/>
          </a:bodyPr>
          <a:lstStyle>
            <a:lvl1pPr algn="r">
              <a:defRPr sz="3600"/>
            </a:lvl1pPr>
          </a:lstStyle>
          <a:p>
            <a:r>
              <a:rPr lang="en-US" noProof="0"/>
              <a:t>TIMELINE</a:t>
            </a:r>
            <a:endParaRPr lang="en-US" noProof="0"/>
          </a:p>
        </p:txBody>
      </p:sp>
      <p:sp>
        <p:nvSpPr>
          <p:cNvPr id="9" name="Text Placeholder 2"/>
          <p:cNvSpPr>
            <a:spLocks noGrp="1"/>
          </p:cNvSpPr>
          <p:nvPr>
            <p:ph type="body" idx="1" hasCustomPrompt="1"/>
          </p:nvPr>
        </p:nvSpPr>
        <p:spPr>
          <a:xfrm>
            <a:off x="9147803" y="1625821"/>
            <a:ext cx="2262267" cy="2021536"/>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10"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p:cNvGrpSpPr/>
          <p:nvPr userDrawn="1"/>
        </p:nvGrpSpPr>
        <p:grpSpPr>
          <a:xfrm flipH="1">
            <a:off x="9186215" y="1375202"/>
            <a:ext cx="3005785" cy="100800"/>
            <a:chOff x="2729180" y="3240138"/>
            <a:chExt cx="1532346" cy="100800"/>
          </a:xfrm>
        </p:grpSpPr>
        <p:cxnSp>
          <p:nvCxnSpPr>
            <p:cNvPr id="12" name="Straight Connector 11"/>
            <p:cNvCxnSpPr/>
            <p:nvPr userDrawn="1"/>
          </p:nvCxnSpPr>
          <p:spPr>
            <a:xfrm>
              <a:off x="2729180" y="3290538"/>
              <a:ext cx="150492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cxnSp>
        <p:nvCxnSpPr>
          <p:cNvPr id="17" name="Straight Connector 16"/>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 Placeholder 15"/>
          <p:cNvSpPr>
            <a:spLocks noGrp="1"/>
          </p:cNvSpPr>
          <p:nvPr>
            <p:ph type="body" sz="quarter" idx="26" hasCustomPrompt="1"/>
          </p:nvPr>
        </p:nvSpPr>
        <p:spPr>
          <a:xfrm>
            <a:off x="2618284" y="685667"/>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endParaRPr lang="en-US" noProof="0"/>
          </a:p>
        </p:txBody>
      </p:sp>
      <p:sp>
        <p:nvSpPr>
          <p:cNvPr id="34" name="Text Placeholder 2"/>
          <p:cNvSpPr>
            <a:spLocks noGrp="1"/>
          </p:cNvSpPr>
          <p:nvPr>
            <p:ph type="body" idx="27" hasCustomPrompt="1"/>
          </p:nvPr>
        </p:nvSpPr>
        <p:spPr>
          <a:xfrm>
            <a:off x="5930241" y="1079309"/>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36" name="Text Placeholder 2"/>
          <p:cNvSpPr>
            <a:spLocks noGrp="1"/>
          </p:cNvSpPr>
          <p:nvPr>
            <p:ph type="body" idx="29" hasCustomPrompt="1"/>
          </p:nvPr>
        </p:nvSpPr>
        <p:spPr>
          <a:xfrm>
            <a:off x="5930241" y="786637"/>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cxnSp>
        <p:nvCxnSpPr>
          <p:cNvPr id="14" name="Straight Connector 13"/>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29" name="Oval 28"/>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30" name="Oval 29"/>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31" name="Oval 30"/>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32" name="Text Placeholder 2"/>
          <p:cNvSpPr>
            <a:spLocks noGrp="1"/>
          </p:cNvSpPr>
          <p:nvPr>
            <p:ph type="body" idx="31" hasCustomPrompt="1"/>
          </p:nvPr>
        </p:nvSpPr>
        <p:spPr>
          <a:xfrm>
            <a:off x="5930241" y="2532448"/>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33" name="Text Placeholder 2"/>
          <p:cNvSpPr>
            <a:spLocks noGrp="1"/>
          </p:cNvSpPr>
          <p:nvPr>
            <p:ph type="body" idx="32" hasCustomPrompt="1"/>
          </p:nvPr>
        </p:nvSpPr>
        <p:spPr>
          <a:xfrm>
            <a:off x="5930241" y="2239776"/>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35" name="Text Placeholder 2"/>
          <p:cNvSpPr>
            <a:spLocks noGrp="1"/>
          </p:cNvSpPr>
          <p:nvPr>
            <p:ph type="body" idx="33" hasCustomPrompt="1"/>
          </p:nvPr>
        </p:nvSpPr>
        <p:spPr>
          <a:xfrm>
            <a:off x="5930241" y="398558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37" name="Text Placeholder 2"/>
          <p:cNvSpPr>
            <a:spLocks noGrp="1"/>
          </p:cNvSpPr>
          <p:nvPr>
            <p:ph type="body" idx="34" hasCustomPrompt="1"/>
          </p:nvPr>
        </p:nvSpPr>
        <p:spPr>
          <a:xfrm>
            <a:off x="5930241" y="369291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38" name="Text Placeholder 2"/>
          <p:cNvSpPr>
            <a:spLocks noGrp="1"/>
          </p:cNvSpPr>
          <p:nvPr>
            <p:ph type="body" idx="35" hasCustomPrompt="1"/>
          </p:nvPr>
        </p:nvSpPr>
        <p:spPr>
          <a:xfrm>
            <a:off x="5930241" y="543872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39" name="Text Placeholder 2"/>
          <p:cNvSpPr>
            <a:spLocks noGrp="1"/>
          </p:cNvSpPr>
          <p:nvPr>
            <p:ph type="body" idx="36" hasCustomPrompt="1"/>
          </p:nvPr>
        </p:nvSpPr>
        <p:spPr>
          <a:xfrm>
            <a:off x="5930241" y="514605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40" name="Text Placeholder 15"/>
          <p:cNvSpPr>
            <a:spLocks noGrp="1"/>
          </p:cNvSpPr>
          <p:nvPr>
            <p:ph type="body" sz="quarter" idx="37" hasCustomPrompt="1"/>
          </p:nvPr>
        </p:nvSpPr>
        <p:spPr>
          <a:xfrm>
            <a:off x="2618284" y="2153566"/>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endParaRPr lang="en-US" noProof="0"/>
          </a:p>
        </p:txBody>
      </p:sp>
      <p:sp>
        <p:nvSpPr>
          <p:cNvPr id="41" name="Text Placeholder 15"/>
          <p:cNvSpPr>
            <a:spLocks noGrp="1"/>
          </p:cNvSpPr>
          <p:nvPr>
            <p:ph type="body" sz="quarter" idx="38" hasCustomPrompt="1"/>
          </p:nvPr>
        </p:nvSpPr>
        <p:spPr>
          <a:xfrm>
            <a:off x="2618284" y="3621465"/>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endParaRPr lang="en-US" noProof="0"/>
          </a:p>
        </p:txBody>
      </p:sp>
      <p:sp>
        <p:nvSpPr>
          <p:cNvPr id="42" name="Text Placeholder 15"/>
          <p:cNvSpPr>
            <a:spLocks noGrp="1"/>
          </p:cNvSpPr>
          <p:nvPr>
            <p:ph type="body" sz="quarter" idx="39" hasCustomPrompt="1"/>
          </p:nvPr>
        </p:nvSpPr>
        <p:spPr>
          <a:xfrm>
            <a:off x="2618284" y="5089363"/>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endParaRPr lang="en-U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p:cNvSpPr>
            <a:spLocks noGrp="1"/>
          </p:cNvSpPr>
          <p:nvPr>
            <p:ph type="title" hasCustomPrompt="1"/>
          </p:nvPr>
        </p:nvSpPr>
        <p:spPr>
          <a:xfrm>
            <a:off x="803276" y="2260000"/>
            <a:ext cx="3911599" cy="1177174"/>
          </a:xfrm>
        </p:spPr>
        <p:txBody>
          <a:bodyPr lIns="0" tIns="0" rIns="0" bIns="0" anchor="b">
            <a:normAutofit/>
          </a:bodyPr>
          <a:lstStyle>
            <a:lvl1pPr>
              <a:defRPr sz="3600"/>
            </a:lvl1pPr>
          </a:lstStyle>
          <a:p>
            <a:r>
              <a:rPr lang="en-US" noProof="0"/>
              <a:t>CLICK TO EDIT</a:t>
            </a:r>
            <a:endParaRPr lang="en-US" noProof="0"/>
          </a:p>
        </p:txBody>
      </p:sp>
      <p:sp>
        <p:nvSpPr>
          <p:cNvPr id="3" name="Text Placeholder 2"/>
          <p:cNvSpPr>
            <a:spLocks noGrp="1"/>
          </p:cNvSpPr>
          <p:nvPr>
            <p:ph type="body" idx="1" hasCustomPrompt="1"/>
          </p:nvPr>
        </p:nvSpPr>
        <p:spPr>
          <a:xfrm>
            <a:off x="826770" y="3890303"/>
            <a:ext cx="3275463"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4" name="Date Placeholder 3"/>
          <p:cNvSpPr>
            <a:spLocks noGrp="1"/>
          </p:cNvSpPr>
          <p:nvPr>
            <p:ph type="dt" sz="half" idx="10"/>
          </p:nvPr>
        </p:nvSpPr>
        <p:spPr/>
        <p:txBody>
          <a:bodyPr/>
          <a:lstStyle/>
          <a:p>
            <a:r>
              <a:rPr lang="en-US" noProof="0" dirty="0"/>
              <a:t>MM.DD.20XX</a:t>
            </a:r>
            <a:endParaRPr lang="en-US" noProof="0" dirty="0"/>
          </a:p>
        </p:txBody>
      </p:sp>
      <p:sp>
        <p:nvSpPr>
          <p:cNvPr id="5" name="Footer Placeholder 4"/>
          <p:cNvSpPr>
            <a:spLocks noGrp="1"/>
          </p:cNvSpPr>
          <p:nvPr>
            <p:ph type="ftr" sz="quarter" idx="11"/>
          </p:nvPr>
        </p:nvSpPr>
        <p:spPr/>
        <p:txBody>
          <a:bodyPr/>
          <a:lstStyle/>
          <a:p>
            <a:r>
              <a:rPr lang="en-US" noProof="0" dirty="0"/>
              <a:t>ADD A FOOTER</a:t>
            </a:r>
            <a:endParaRPr lang="en-US" noProof="0" dirty="0"/>
          </a:p>
        </p:txBody>
      </p:sp>
      <p:sp>
        <p:nvSpPr>
          <p:cNvPr id="6" name="Slide Number Placeholder 5"/>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11"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p:cNvGrpSpPr/>
          <p:nvPr userDrawn="1"/>
        </p:nvGrpSpPr>
        <p:grpSpPr>
          <a:xfrm>
            <a:off x="0" y="3598737"/>
            <a:ext cx="3764756" cy="100800"/>
            <a:chOff x="-1228304" y="3240138"/>
            <a:chExt cx="3764756" cy="100800"/>
          </a:xfrm>
        </p:grpSpPr>
        <p:cxnSp>
          <p:nvCxnSpPr>
            <p:cNvPr id="13" name="Straight Connector 12"/>
            <p:cNvCxnSpPr/>
            <p:nvPr userDrawn="1"/>
          </p:nvCxnSpPr>
          <p:spPr>
            <a:xfrm>
              <a:off x="-1228304" y="3290538"/>
              <a:ext cx="367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2435652"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
        <p:nvSpPr>
          <p:cNvPr id="17" name="Oval 16"/>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able Placeholder 9"/>
          <p:cNvSpPr>
            <a:spLocks noGrp="1"/>
          </p:cNvSpPr>
          <p:nvPr>
            <p:ph type="tbl" sz="quarter" idx="14" hasCustomPrompt="1"/>
          </p:nvPr>
        </p:nvSpPr>
        <p:spPr>
          <a:xfrm>
            <a:off x="5518150" y="860425"/>
            <a:ext cx="5870575" cy="4867275"/>
          </a:xfrm>
        </p:spPr>
        <p:txBody>
          <a:bodyPr anchor="ctr" anchorCtr="0">
            <a:normAutofit/>
          </a:bodyPr>
          <a:lstStyle>
            <a:lvl1pPr marL="0" indent="0" algn="ctr">
              <a:buNone/>
              <a:defRPr sz="2000"/>
            </a:lvl1pPr>
          </a:lstStyle>
          <a:p>
            <a:r>
              <a:rPr lang="en-US" noProof="0" smtClean="0"/>
              <a:t>Click icon to add table</a:t>
            </a:r>
            <a:endParaRPr lang="en-US" noProof="0"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p:cNvSpPr>
            <a:spLocks noGrp="1"/>
          </p:cNvSpPr>
          <p:nvPr>
            <p:ph type="title" hasCustomPrompt="1"/>
          </p:nvPr>
        </p:nvSpPr>
        <p:spPr>
          <a:xfrm>
            <a:off x="803277" y="1608523"/>
            <a:ext cx="2828198" cy="1286838"/>
          </a:xfrm>
        </p:spPr>
        <p:txBody>
          <a:bodyPr lIns="0" tIns="0" rIns="0" bIns="0" anchor="b">
            <a:normAutofit/>
          </a:bodyPr>
          <a:lstStyle>
            <a:lvl1pPr>
              <a:defRPr sz="3600"/>
            </a:lvl1pPr>
          </a:lstStyle>
          <a:p>
            <a:r>
              <a:rPr lang="en-US" noProof="0"/>
              <a:t>CLICK TO EDIT</a:t>
            </a:r>
            <a:endParaRPr lang="en-US" noProof="0"/>
          </a:p>
        </p:txBody>
      </p:sp>
      <p:sp>
        <p:nvSpPr>
          <p:cNvPr id="3" name="Text Placeholder 2"/>
          <p:cNvSpPr>
            <a:spLocks noGrp="1"/>
          </p:cNvSpPr>
          <p:nvPr>
            <p:ph type="body" idx="1" hasCustomPrompt="1"/>
          </p:nvPr>
        </p:nvSpPr>
        <p:spPr>
          <a:xfrm>
            <a:off x="826771" y="3244567"/>
            <a:ext cx="2828198"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4" name="Date Placeholder 3"/>
          <p:cNvSpPr>
            <a:spLocks noGrp="1"/>
          </p:cNvSpPr>
          <p:nvPr>
            <p:ph type="dt" sz="half" idx="10"/>
          </p:nvPr>
        </p:nvSpPr>
        <p:spPr/>
        <p:txBody>
          <a:bodyPr/>
          <a:lstStyle/>
          <a:p>
            <a:r>
              <a:rPr lang="en-US" noProof="0" dirty="0"/>
              <a:t>MM.DD.20XX</a:t>
            </a:r>
            <a:endParaRPr lang="en-US" noProof="0" dirty="0"/>
          </a:p>
        </p:txBody>
      </p:sp>
      <p:sp>
        <p:nvSpPr>
          <p:cNvPr id="5" name="Footer Placeholder 4"/>
          <p:cNvSpPr>
            <a:spLocks noGrp="1"/>
          </p:cNvSpPr>
          <p:nvPr>
            <p:ph type="ftr" sz="quarter" idx="11"/>
          </p:nvPr>
        </p:nvSpPr>
        <p:spPr/>
        <p:txBody>
          <a:bodyPr/>
          <a:lstStyle/>
          <a:p>
            <a:r>
              <a:rPr lang="en-US" noProof="0" dirty="0"/>
              <a:t>ADD A FOOTER</a:t>
            </a:r>
            <a:endParaRPr lang="en-US" noProof="0" dirty="0"/>
          </a:p>
        </p:txBody>
      </p:sp>
      <p:sp>
        <p:nvSpPr>
          <p:cNvPr id="6" name="Slide Number Placeholder 5"/>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11"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p:cNvGrpSpPr/>
          <p:nvPr userDrawn="1"/>
        </p:nvGrpSpPr>
        <p:grpSpPr>
          <a:xfrm>
            <a:off x="0" y="2993948"/>
            <a:ext cx="2258048" cy="100800"/>
            <a:chOff x="0" y="3240138"/>
            <a:chExt cx="2258048" cy="100800"/>
          </a:xfrm>
        </p:grpSpPr>
        <p:cxnSp>
          <p:nvCxnSpPr>
            <p:cNvPr id="13" name="Straight Connector 12"/>
            <p:cNvCxnSpPr/>
            <p:nvPr userDrawn="1"/>
          </p:nvCxnSpPr>
          <p:spPr>
            <a:xfrm>
              <a:off x="0" y="3290538"/>
              <a:ext cx="216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215724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
        <p:nvSpPr>
          <p:cNvPr id="17" name="Oval 16"/>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Text Placeholder 2"/>
          <p:cNvSpPr>
            <a:spLocks noGrp="1"/>
          </p:cNvSpPr>
          <p:nvPr>
            <p:ph type="body" idx="27" hasCustomPrompt="1"/>
          </p:nvPr>
        </p:nvSpPr>
        <p:spPr>
          <a:xfrm>
            <a:off x="4128617" y="4355032"/>
            <a:ext cx="2066544"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30" name="Text Placeholder 2"/>
          <p:cNvSpPr>
            <a:spLocks noGrp="1"/>
          </p:cNvSpPr>
          <p:nvPr>
            <p:ph type="body" idx="29" hasCustomPrompt="1"/>
          </p:nvPr>
        </p:nvSpPr>
        <p:spPr>
          <a:xfrm>
            <a:off x="4128616" y="4042831"/>
            <a:ext cx="2066544"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31" name="Text Placeholder 2"/>
          <p:cNvSpPr>
            <a:spLocks noGrp="1"/>
          </p:cNvSpPr>
          <p:nvPr>
            <p:ph type="body" idx="32" hasCustomPrompt="1"/>
          </p:nvPr>
        </p:nvSpPr>
        <p:spPr>
          <a:xfrm>
            <a:off x="4128616" y="3428999"/>
            <a:ext cx="2066544"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endParaRPr lang="en-US" noProof="0"/>
          </a:p>
        </p:txBody>
      </p:sp>
      <p:sp>
        <p:nvSpPr>
          <p:cNvPr id="9" name="Picture Placeholder 8"/>
          <p:cNvSpPr>
            <a:spLocks noGrp="1"/>
          </p:cNvSpPr>
          <p:nvPr>
            <p:ph type="pic" sz="quarter" idx="33"/>
          </p:nvPr>
        </p:nvSpPr>
        <p:spPr>
          <a:xfrm>
            <a:off x="4130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35" name="Picture Placeholder 8"/>
          <p:cNvSpPr>
            <a:spLocks noGrp="1"/>
          </p:cNvSpPr>
          <p:nvPr>
            <p:ph type="pic" sz="quarter" idx="34"/>
          </p:nvPr>
        </p:nvSpPr>
        <p:spPr>
          <a:xfrm>
            <a:off x="9128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36" name="Picture Placeholder 8"/>
          <p:cNvSpPr>
            <a:spLocks noGrp="1"/>
          </p:cNvSpPr>
          <p:nvPr>
            <p:ph type="pic" sz="quarter" idx="35"/>
          </p:nvPr>
        </p:nvSpPr>
        <p:spPr>
          <a:xfrm>
            <a:off x="6629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37" name="Text Placeholder 2"/>
          <p:cNvSpPr>
            <a:spLocks noGrp="1"/>
          </p:cNvSpPr>
          <p:nvPr>
            <p:ph type="body" idx="36" hasCustomPrompt="1"/>
          </p:nvPr>
        </p:nvSpPr>
        <p:spPr>
          <a:xfrm>
            <a:off x="9127048"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38" name="Text Placeholder 2"/>
          <p:cNvSpPr>
            <a:spLocks noGrp="1"/>
          </p:cNvSpPr>
          <p:nvPr>
            <p:ph type="body" idx="37" hasCustomPrompt="1"/>
          </p:nvPr>
        </p:nvSpPr>
        <p:spPr>
          <a:xfrm>
            <a:off x="9127047"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39" name="Text Placeholder 2"/>
          <p:cNvSpPr>
            <a:spLocks noGrp="1"/>
          </p:cNvSpPr>
          <p:nvPr>
            <p:ph type="body" idx="38" hasCustomPrompt="1"/>
          </p:nvPr>
        </p:nvSpPr>
        <p:spPr>
          <a:xfrm>
            <a:off x="9127047"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endParaRPr lang="en-US" noProof="0"/>
          </a:p>
        </p:txBody>
      </p:sp>
      <p:sp>
        <p:nvSpPr>
          <p:cNvPr id="41" name="Text Placeholder 2"/>
          <p:cNvSpPr>
            <a:spLocks noGrp="1"/>
          </p:cNvSpPr>
          <p:nvPr>
            <p:ph type="body" idx="39" hasCustomPrompt="1"/>
          </p:nvPr>
        </p:nvSpPr>
        <p:spPr>
          <a:xfrm>
            <a:off x="6629217"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42" name="Text Placeholder 2"/>
          <p:cNvSpPr>
            <a:spLocks noGrp="1"/>
          </p:cNvSpPr>
          <p:nvPr>
            <p:ph type="body" idx="40" hasCustomPrompt="1"/>
          </p:nvPr>
        </p:nvSpPr>
        <p:spPr>
          <a:xfrm>
            <a:off x="6629216"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49" name="Text Placeholder 2"/>
          <p:cNvSpPr>
            <a:spLocks noGrp="1"/>
          </p:cNvSpPr>
          <p:nvPr>
            <p:ph type="body" idx="41" hasCustomPrompt="1"/>
          </p:nvPr>
        </p:nvSpPr>
        <p:spPr>
          <a:xfrm>
            <a:off x="6627903"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endParaRPr lang="en-US" noProof="0"/>
          </a:p>
        </p:txBody>
      </p:sp>
      <p:cxnSp>
        <p:nvCxnSpPr>
          <p:cNvPr id="32" name="Straight Connector 31"/>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Slide">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p:cNvSpPr>
            <a:spLocks noGrp="1"/>
          </p:cNvSpPr>
          <p:nvPr>
            <p:ph type="dt" sz="half" idx="10"/>
          </p:nvPr>
        </p:nvSpPr>
        <p:spPr/>
        <p:txBody>
          <a:bodyPr/>
          <a:lstStyle/>
          <a:p>
            <a:r>
              <a:rPr lang="en-US" noProof="0" dirty="0"/>
              <a:t>MM.DD.20XX</a:t>
            </a:r>
            <a:endParaRPr lang="en-US" noProof="0" dirty="0"/>
          </a:p>
        </p:txBody>
      </p:sp>
      <p:sp>
        <p:nvSpPr>
          <p:cNvPr id="6" name="Footer Placeholder 5"/>
          <p:cNvSpPr>
            <a:spLocks noGrp="1"/>
          </p:cNvSpPr>
          <p:nvPr>
            <p:ph type="ftr" sz="quarter" idx="11"/>
          </p:nvPr>
        </p:nvSpPr>
        <p:spPr/>
        <p:txBody>
          <a:bodyPr/>
          <a:lstStyle/>
          <a:p>
            <a:r>
              <a:rPr lang="en-US" noProof="0" dirty="0"/>
              <a:t>ADD A FOOTER</a:t>
            </a:r>
            <a:endParaRPr lang="en-US" noProof="0" dirty="0"/>
          </a:p>
        </p:txBody>
      </p:sp>
      <p:sp>
        <p:nvSpPr>
          <p:cNvPr id="7" name="Slide Number Placeholder 6"/>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8" name="Title 1"/>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noProof="0" smtClean="0"/>
              <a:t>Click to edit Master title style</a:t>
            </a:r>
            <a:endParaRPr lang="en-US" noProof="0"/>
          </a:p>
        </p:txBody>
      </p:sp>
      <p:sp>
        <p:nvSpPr>
          <p:cNvPr id="9" name="Text Placeholder 2"/>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10"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p:cNvGrpSpPr/>
          <p:nvPr userDrawn="1"/>
        </p:nvGrpSpPr>
        <p:grpSpPr>
          <a:xfrm flipH="1">
            <a:off x="7395281" y="1375202"/>
            <a:ext cx="4796719" cy="100800"/>
            <a:chOff x="439494" y="3240138"/>
            <a:chExt cx="2994906" cy="100800"/>
          </a:xfrm>
        </p:grpSpPr>
        <p:cxnSp>
          <p:nvCxnSpPr>
            <p:cNvPr id="12" name="Straight Connector 11"/>
            <p:cNvCxnSpPr/>
            <p:nvPr userDrawn="1"/>
          </p:nvCxnSpPr>
          <p:spPr>
            <a:xfrm>
              <a:off x="439494" y="3290538"/>
              <a:ext cx="29445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
        <p:nvSpPr>
          <p:cNvPr id="14" name="Text Placeholder 2"/>
          <p:cNvSpPr>
            <a:spLocks noGrp="1"/>
          </p:cNvSpPr>
          <p:nvPr>
            <p:ph type="body" idx="14" hasCustomPrompt="1"/>
          </p:nvPr>
        </p:nvSpPr>
        <p:spPr>
          <a:xfrm>
            <a:off x="1958968"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cxnSp>
        <p:nvCxnSpPr>
          <p:cNvPr id="17" name="Straight Connector 16"/>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Text Placeholder 2"/>
          <p:cNvSpPr>
            <a:spLocks noGrp="1"/>
          </p:cNvSpPr>
          <p:nvPr>
            <p:ph type="body" idx="16" hasCustomPrompt="1"/>
          </p:nvPr>
        </p:nvSpPr>
        <p:spPr>
          <a:xfrm>
            <a:off x="1958968"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endParaRPr lang="en-US" noProof="0"/>
          </a:p>
        </p:txBody>
      </p:sp>
      <p:sp>
        <p:nvSpPr>
          <p:cNvPr id="3" name="Picture Placeholder 2"/>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cxnSp>
        <p:nvCxnSpPr>
          <p:cNvPr id="23" name="Straight Connector 22"/>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Text Placeholder 2"/>
          <p:cNvSpPr>
            <a:spLocks noGrp="1"/>
          </p:cNvSpPr>
          <p:nvPr>
            <p:ph type="body" idx="34" hasCustomPrompt="1"/>
          </p:nvPr>
        </p:nvSpPr>
        <p:spPr>
          <a:xfrm>
            <a:off x="1957127"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41" name="Text Placeholder 2"/>
          <p:cNvSpPr>
            <a:spLocks noGrp="1"/>
          </p:cNvSpPr>
          <p:nvPr>
            <p:ph type="body" idx="35" hasCustomPrompt="1"/>
          </p:nvPr>
        </p:nvSpPr>
        <p:spPr>
          <a:xfrm>
            <a:off x="1957127"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endParaRPr lang="en-US" noProof="0"/>
          </a:p>
        </p:txBody>
      </p:sp>
      <p:sp>
        <p:nvSpPr>
          <p:cNvPr id="42" name="Picture Placeholder 2"/>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cxnSp>
        <p:nvCxnSpPr>
          <p:cNvPr id="43" name="Straight Connector 42"/>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 Placeholder 2"/>
          <p:cNvSpPr>
            <a:spLocks noGrp="1"/>
          </p:cNvSpPr>
          <p:nvPr>
            <p:ph type="body" idx="37" hasCustomPrompt="1"/>
          </p:nvPr>
        </p:nvSpPr>
        <p:spPr>
          <a:xfrm>
            <a:off x="5708709"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45" name="Text Placeholder 2"/>
          <p:cNvSpPr>
            <a:spLocks noGrp="1"/>
          </p:cNvSpPr>
          <p:nvPr>
            <p:ph type="body" idx="38" hasCustomPrompt="1"/>
          </p:nvPr>
        </p:nvSpPr>
        <p:spPr>
          <a:xfrm>
            <a:off x="5708709"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endParaRPr lang="en-US" noProof="0"/>
          </a:p>
        </p:txBody>
      </p:sp>
      <p:sp>
        <p:nvSpPr>
          <p:cNvPr id="47" name="Text Placeholder 2"/>
          <p:cNvSpPr>
            <a:spLocks noGrp="1"/>
          </p:cNvSpPr>
          <p:nvPr>
            <p:ph type="body" idx="40" hasCustomPrompt="1"/>
          </p:nvPr>
        </p:nvSpPr>
        <p:spPr>
          <a:xfrm>
            <a:off x="5704578"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48" name="Text Placeholder 2"/>
          <p:cNvSpPr>
            <a:spLocks noGrp="1"/>
          </p:cNvSpPr>
          <p:nvPr>
            <p:ph type="body" idx="41" hasCustomPrompt="1"/>
          </p:nvPr>
        </p:nvSpPr>
        <p:spPr>
          <a:xfrm>
            <a:off x="5704578"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endParaRPr lang="en-US" noProof="0"/>
          </a:p>
        </p:txBody>
      </p:sp>
      <p:sp>
        <p:nvSpPr>
          <p:cNvPr id="50" name="Text Placeholder 2"/>
          <p:cNvSpPr>
            <a:spLocks noGrp="1"/>
          </p:cNvSpPr>
          <p:nvPr>
            <p:ph type="body" idx="43" hasCustomPrompt="1"/>
          </p:nvPr>
        </p:nvSpPr>
        <p:spPr>
          <a:xfrm>
            <a:off x="9453870"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51" name="Text Placeholder 2"/>
          <p:cNvSpPr>
            <a:spLocks noGrp="1"/>
          </p:cNvSpPr>
          <p:nvPr>
            <p:ph type="body" idx="44" hasCustomPrompt="1"/>
          </p:nvPr>
        </p:nvSpPr>
        <p:spPr>
          <a:xfrm>
            <a:off x="9453870"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endParaRPr lang="en-US" noProof="0"/>
          </a:p>
        </p:txBody>
      </p:sp>
      <p:sp>
        <p:nvSpPr>
          <p:cNvPr id="53" name="Text Placeholder 2"/>
          <p:cNvSpPr>
            <a:spLocks noGrp="1"/>
          </p:cNvSpPr>
          <p:nvPr>
            <p:ph type="body" idx="46" hasCustomPrompt="1"/>
          </p:nvPr>
        </p:nvSpPr>
        <p:spPr>
          <a:xfrm>
            <a:off x="9452029"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54" name="Text Placeholder 2"/>
          <p:cNvSpPr>
            <a:spLocks noGrp="1"/>
          </p:cNvSpPr>
          <p:nvPr>
            <p:ph type="body" idx="47" hasCustomPrompt="1"/>
          </p:nvPr>
        </p:nvSpPr>
        <p:spPr>
          <a:xfrm>
            <a:off x="9452029"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endParaRPr lang="en-US" noProof="0"/>
          </a:p>
        </p:txBody>
      </p:sp>
      <p:cxnSp>
        <p:nvCxnSpPr>
          <p:cNvPr id="56" name="Straight Connector 55"/>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Picture Placeholder 2"/>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55" name="Picture Placeholder 2"/>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46" name="Picture Placeholder 2"/>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52" name="Picture Placeholder 2"/>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0" y="0"/>
            <a:ext cx="6083300" cy="6858000"/>
          </a:xfrm>
        </p:spPr>
        <p:txBody>
          <a:bodyPr anchor="ctr" anchorCtr="0">
            <a:normAutofit/>
          </a:bodyPr>
          <a:lstStyle>
            <a:lvl1pPr marL="0" indent="0" algn="ctr">
              <a:buNone/>
              <a:defRPr sz="1800"/>
            </a:lvl1pPr>
          </a:lstStyle>
          <a:p>
            <a:r>
              <a:rPr lang="en-US" noProof="0" smtClean="0"/>
              <a:t>Click icon to add picture</a:t>
            </a:r>
            <a:endParaRPr lang="en-US" noProof="0" dirty="0"/>
          </a:p>
        </p:txBody>
      </p:sp>
      <p:sp>
        <p:nvSpPr>
          <p:cNvPr id="7" name="Rectangle 6"/>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noProof="0"/>
              <a:t>PITCH</a:t>
            </a:r>
            <a:br>
              <a:rPr lang="en-US" noProof="0"/>
            </a:br>
            <a:r>
              <a:rPr lang="en-US" noProof="0"/>
              <a:t>DECK</a:t>
            </a:r>
            <a:br>
              <a:rPr lang="en-US" noProof="0"/>
            </a:br>
            <a:r>
              <a:rPr lang="en-US" noProof="0"/>
              <a:t>TITLE</a:t>
            </a:r>
            <a:endParaRPr lang="en-US" noProof="0"/>
          </a:p>
        </p:txBody>
      </p:sp>
      <p:sp>
        <p:nvSpPr>
          <p:cNvPr id="4" name="Date Placeholder 3"/>
          <p:cNvSpPr>
            <a:spLocks noGrp="1"/>
          </p:cNvSpPr>
          <p:nvPr>
            <p:ph type="dt" sz="half" idx="10"/>
          </p:nvPr>
        </p:nvSpPr>
        <p:spPr/>
        <p:txBody>
          <a:bodyPr/>
          <a:lstStyle/>
          <a:p>
            <a:r>
              <a:rPr lang="en-US" noProof="0" dirty="0"/>
              <a:t>MM.DD.20XX</a:t>
            </a:r>
            <a:endParaRPr lang="en-US" noProof="0" dirty="0"/>
          </a:p>
        </p:txBody>
      </p:sp>
      <p:sp>
        <p:nvSpPr>
          <p:cNvPr id="5" name="Footer Placeholder 4"/>
          <p:cNvSpPr>
            <a:spLocks noGrp="1"/>
          </p:cNvSpPr>
          <p:nvPr>
            <p:ph type="ftr" sz="quarter" idx="11"/>
          </p:nvPr>
        </p:nvSpPr>
        <p:spPr/>
        <p:txBody>
          <a:bodyPr/>
          <a:lstStyle/>
          <a:p>
            <a:r>
              <a:rPr lang="en-US" noProof="0" dirty="0"/>
              <a:t>ADD A FOOTER</a:t>
            </a:r>
            <a:endParaRPr lang="en-US" noProof="0" dirty="0"/>
          </a:p>
        </p:txBody>
      </p:sp>
      <p:sp>
        <p:nvSpPr>
          <p:cNvPr id="6" name="Slide Number Placeholder 5"/>
          <p:cNvSpPr>
            <a:spLocks noGrp="1"/>
          </p:cNvSpPr>
          <p:nvPr>
            <p:ph type="sldNum" sz="quarter" idx="12"/>
          </p:nvPr>
        </p:nvSpPr>
        <p:spPr/>
        <p:txBody>
          <a:bodyPr/>
          <a:lstStyle/>
          <a:p>
            <a:fld id="{8D581BC7-E183-40DB-AC97-C19EA4EB8894}" type="slidenum">
              <a:rPr lang="en-US" noProof="0" smtClean="0"/>
            </a:fld>
            <a:endParaRPr lang="en-US" noProof="0" dirty="0"/>
          </a:p>
        </p:txBody>
      </p:sp>
      <p:grpSp>
        <p:nvGrpSpPr>
          <p:cNvPr id="9" name="Group 8"/>
          <p:cNvGrpSpPr/>
          <p:nvPr userDrawn="1"/>
        </p:nvGrpSpPr>
        <p:grpSpPr>
          <a:xfrm>
            <a:off x="6769768" y="1947412"/>
            <a:ext cx="2520148" cy="102440"/>
            <a:chOff x="3631690" y="2252140"/>
            <a:chExt cx="4389743" cy="102440"/>
          </a:xfrm>
        </p:grpSpPr>
        <p:sp>
          <p:nvSpPr>
            <p:cNvPr id="10" name="Oval 9"/>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3" name="Group 12"/>
          <p:cNvGrpSpPr/>
          <p:nvPr userDrawn="1"/>
        </p:nvGrpSpPr>
        <p:grpSpPr>
          <a:xfrm>
            <a:off x="6769768" y="4654084"/>
            <a:ext cx="2520148" cy="100584"/>
            <a:chOff x="3631690" y="2253996"/>
            <a:chExt cx="4389742" cy="100584"/>
          </a:xfrm>
        </p:grpSpPr>
        <p:sp>
          <p:nvSpPr>
            <p:cNvPr id="14" name="Oval 13"/>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Subtitle 2"/>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18" name="Picture Placeholder 9"/>
          <p:cNvSpPr>
            <a:spLocks noGrp="1"/>
          </p:cNvSpPr>
          <p:nvPr>
            <p:ph type="pic" sz="quarter" idx="13"/>
          </p:nvPr>
        </p:nvSpPr>
        <p:spPr>
          <a:xfrm>
            <a:off x="3706368" y="3079602"/>
            <a:ext cx="1481328" cy="758952"/>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Layou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p:cNvSpPr>
            <a:spLocks noGrp="1"/>
          </p:cNvSpPr>
          <p:nvPr>
            <p:ph type="title" hasCustomPrompt="1"/>
          </p:nvPr>
        </p:nvSpPr>
        <p:spPr>
          <a:xfrm>
            <a:off x="803276" y="1461974"/>
            <a:ext cx="4464049" cy="1177174"/>
          </a:xfrm>
        </p:spPr>
        <p:txBody>
          <a:bodyPr lIns="0" tIns="0" rIns="0" bIns="0" anchor="b">
            <a:normAutofit/>
          </a:bodyPr>
          <a:lstStyle>
            <a:lvl1pPr>
              <a:defRPr sz="3600"/>
            </a:lvl1pPr>
          </a:lstStyle>
          <a:p>
            <a:r>
              <a:rPr lang="en-US" noProof="0"/>
              <a:t>CLICK TO EDIT</a:t>
            </a:r>
            <a:endParaRPr lang="en-US" noProof="0"/>
          </a:p>
        </p:txBody>
      </p:sp>
      <p:sp>
        <p:nvSpPr>
          <p:cNvPr id="3" name="Text Placeholder 2"/>
          <p:cNvSpPr>
            <a:spLocks noGrp="1"/>
          </p:cNvSpPr>
          <p:nvPr>
            <p:ph type="body" idx="1" hasCustomPrompt="1"/>
          </p:nvPr>
        </p:nvSpPr>
        <p:spPr>
          <a:xfrm>
            <a:off x="826770" y="3092276"/>
            <a:ext cx="4443165" cy="1008841"/>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4" name="Date Placeholder 3"/>
          <p:cNvSpPr>
            <a:spLocks noGrp="1"/>
          </p:cNvSpPr>
          <p:nvPr>
            <p:ph type="dt" sz="half" idx="10"/>
          </p:nvPr>
        </p:nvSpPr>
        <p:spPr/>
        <p:txBody>
          <a:bodyPr/>
          <a:lstStyle/>
          <a:p>
            <a:r>
              <a:rPr lang="en-US" noProof="0" dirty="0"/>
              <a:t>MM.DD.20XX</a:t>
            </a:r>
            <a:endParaRPr lang="en-US" noProof="0" dirty="0"/>
          </a:p>
        </p:txBody>
      </p:sp>
      <p:sp>
        <p:nvSpPr>
          <p:cNvPr id="5" name="Footer Placeholder 4"/>
          <p:cNvSpPr>
            <a:spLocks noGrp="1"/>
          </p:cNvSpPr>
          <p:nvPr>
            <p:ph type="ftr" sz="quarter" idx="11"/>
          </p:nvPr>
        </p:nvSpPr>
        <p:spPr/>
        <p:txBody>
          <a:bodyPr/>
          <a:lstStyle/>
          <a:p>
            <a:r>
              <a:rPr lang="en-US" noProof="0" dirty="0"/>
              <a:t>ADD A FOOTER</a:t>
            </a:r>
            <a:endParaRPr lang="en-US" noProof="0" dirty="0"/>
          </a:p>
        </p:txBody>
      </p:sp>
      <p:sp>
        <p:nvSpPr>
          <p:cNvPr id="6" name="Slide Number Placeholder 5"/>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11"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p:cNvGrpSpPr/>
          <p:nvPr userDrawn="1"/>
        </p:nvGrpSpPr>
        <p:grpSpPr>
          <a:xfrm>
            <a:off x="0" y="2811097"/>
            <a:ext cx="3149152" cy="100800"/>
            <a:chOff x="-1228304" y="3250524"/>
            <a:chExt cx="3149152" cy="100800"/>
          </a:xfrm>
        </p:grpSpPr>
        <p:cxnSp>
          <p:nvCxnSpPr>
            <p:cNvPr id="13" name="Straight Connector 12"/>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
        <p:nvSpPr>
          <p:cNvPr id="17" name="Oval 16"/>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
          <p:cNvSpPr>
            <a:spLocks noGrp="1"/>
          </p:cNvSpPr>
          <p:nvPr>
            <p:ph type="body" idx="34" hasCustomPrompt="1"/>
          </p:nvPr>
        </p:nvSpPr>
        <p:spPr>
          <a:xfrm>
            <a:off x="1262770"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endParaRPr lang="en-US" noProof="0"/>
          </a:p>
        </p:txBody>
      </p:sp>
      <p:sp>
        <p:nvSpPr>
          <p:cNvPr id="37" name="Text Placeholder 2"/>
          <p:cNvSpPr>
            <a:spLocks noGrp="1"/>
          </p:cNvSpPr>
          <p:nvPr>
            <p:ph type="body" idx="42" hasCustomPrompt="1"/>
          </p:nvPr>
        </p:nvSpPr>
        <p:spPr>
          <a:xfrm>
            <a:off x="1262769"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endParaRPr lang="en-US" noProof="0"/>
          </a:p>
        </p:txBody>
      </p:sp>
      <p:sp>
        <p:nvSpPr>
          <p:cNvPr id="39" name="Text Placeholder 2"/>
          <p:cNvSpPr>
            <a:spLocks noGrp="1"/>
          </p:cNvSpPr>
          <p:nvPr>
            <p:ph type="body" idx="45" hasCustomPrompt="1"/>
          </p:nvPr>
        </p:nvSpPr>
        <p:spPr>
          <a:xfrm>
            <a:off x="3193135"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endParaRPr lang="en-US" noProof="0"/>
          </a:p>
        </p:txBody>
      </p:sp>
      <p:sp>
        <p:nvSpPr>
          <p:cNvPr id="40" name="Text Placeholder 2"/>
          <p:cNvSpPr>
            <a:spLocks noGrp="1"/>
          </p:cNvSpPr>
          <p:nvPr>
            <p:ph type="body" idx="46" hasCustomPrompt="1"/>
          </p:nvPr>
        </p:nvSpPr>
        <p:spPr>
          <a:xfrm>
            <a:off x="3193134"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endParaRPr lang="en-US" noProof="0"/>
          </a:p>
        </p:txBody>
      </p:sp>
      <p:sp>
        <p:nvSpPr>
          <p:cNvPr id="42" name="Text Placeholder 2"/>
          <p:cNvSpPr>
            <a:spLocks noGrp="1"/>
          </p:cNvSpPr>
          <p:nvPr>
            <p:ph type="body" idx="47" hasCustomPrompt="1"/>
          </p:nvPr>
        </p:nvSpPr>
        <p:spPr>
          <a:xfrm>
            <a:off x="5123499" y="4142294"/>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endParaRPr lang="en-US" noProof="0"/>
          </a:p>
        </p:txBody>
      </p:sp>
      <p:sp>
        <p:nvSpPr>
          <p:cNvPr id="43" name="Text Placeholder 2"/>
          <p:cNvSpPr>
            <a:spLocks noGrp="1"/>
          </p:cNvSpPr>
          <p:nvPr>
            <p:ph type="body" idx="48" hasCustomPrompt="1"/>
          </p:nvPr>
        </p:nvSpPr>
        <p:spPr>
          <a:xfrm>
            <a:off x="5123498" y="4503655"/>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endParaRPr lang="en-US" noProof="0"/>
          </a:p>
        </p:txBody>
      </p:sp>
      <p:sp>
        <p:nvSpPr>
          <p:cNvPr id="45" name="Text Placeholder 2"/>
          <p:cNvSpPr>
            <a:spLocks noGrp="1"/>
          </p:cNvSpPr>
          <p:nvPr>
            <p:ph type="body" idx="49" hasCustomPrompt="1"/>
          </p:nvPr>
        </p:nvSpPr>
        <p:spPr>
          <a:xfrm>
            <a:off x="1262770"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endParaRPr lang="en-US" noProof="0"/>
          </a:p>
        </p:txBody>
      </p:sp>
      <p:sp>
        <p:nvSpPr>
          <p:cNvPr id="46" name="Text Placeholder 2"/>
          <p:cNvSpPr>
            <a:spLocks noGrp="1"/>
          </p:cNvSpPr>
          <p:nvPr>
            <p:ph type="body" idx="50" hasCustomPrompt="1"/>
          </p:nvPr>
        </p:nvSpPr>
        <p:spPr>
          <a:xfrm>
            <a:off x="1262769"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endParaRPr lang="en-US" noProof="0"/>
          </a:p>
        </p:txBody>
      </p:sp>
      <p:sp>
        <p:nvSpPr>
          <p:cNvPr id="48" name="Text Placeholder 2"/>
          <p:cNvSpPr>
            <a:spLocks noGrp="1"/>
          </p:cNvSpPr>
          <p:nvPr>
            <p:ph type="body" idx="51" hasCustomPrompt="1"/>
          </p:nvPr>
        </p:nvSpPr>
        <p:spPr>
          <a:xfrm>
            <a:off x="3193135"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endParaRPr lang="en-US" noProof="0"/>
          </a:p>
        </p:txBody>
      </p:sp>
      <p:sp>
        <p:nvSpPr>
          <p:cNvPr id="49" name="Text Placeholder 2"/>
          <p:cNvSpPr>
            <a:spLocks noGrp="1"/>
          </p:cNvSpPr>
          <p:nvPr>
            <p:ph type="body" idx="52" hasCustomPrompt="1"/>
          </p:nvPr>
        </p:nvSpPr>
        <p:spPr>
          <a:xfrm>
            <a:off x="3193134"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endParaRPr lang="en-US" noProof="0"/>
          </a:p>
        </p:txBody>
      </p:sp>
      <p:sp>
        <p:nvSpPr>
          <p:cNvPr id="51" name="Text Placeholder 2"/>
          <p:cNvSpPr>
            <a:spLocks noGrp="1"/>
          </p:cNvSpPr>
          <p:nvPr>
            <p:ph type="body" idx="53" hasCustomPrompt="1"/>
          </p:nvPr>
        </p:nvSpPr>
        <p:spPr>
          <a:xfrm>
            <a:off x="5123499" y="4830433"/>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endParaRPr lang="en-US" noProof="0"/>
          </a:p>
        </p:txBody>
      </p:sp>
      <p:sp>
        <p:nvSpPr>
          <p:cNvPr id="52" name="Text Placeholder 2"/>
          <p:cNvSpPr>
            <a:spLocks noGrp="1"/>
          </p:cNvSpPr>
          <p:nvPr>
            <p:ph type="body" idx="54" hasCustomPrompt="1"/>
          </p:nvPr>
        </p:nvSpPr>
        <p:spPr>
          <a:xfrm>
            <a:off x="5123498" y="5191794"/>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endParaRPr lang="en-US" noProof="0"/>
          </a:p>
        </p:txBody>
      </p:sp>
      <p:sp>
        <p:nvSpPr>
          <p:cNvPr id="8" name="Oval 7"/>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54" name="Oval 53"/>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55" name="Oval 54"/>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56" name="Oval 55"/>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57" name="Oval 56"/>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58" name="Oval 57"/>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12" name="Chart Placeholder 11"/>
          <p:cNvSpPr>
            <a:spLocks noGrp="1"/>
          </p:cNvSpPr>
          <p:nvPr>
            <p:ph type="chart" sz="quarter" idx="55" hasCustomPrompt="1"/>
          </p:nvPr>
        </p:nvSpPr>
        <p:spPr>
          <a:xfrm>
            <a:off x="6924675" y="860425"/>
            <a:ext cx="4483100" cy="4573588"/>
          </a:xfrm>
        </p:spPr>
        <p:txBody>
          <a:bodyPr anchor="ctr" anchorCtr="0">
            <a:normAutofit/>
          </a:bodyPr>
          <a:lstStyle>
            <a:lvl1pPr marL="0" indent="0" algn="ctr">
              <a:buNone/>
              <a:defRPr sz="1200"/>
            </a:lvl1pPr>
          </a:lstStyle>
          <a:p>
            <a:r>
              <a:rPr lang="en-US" noProof="0" smtClean="0"/>
              <a:t>Click icon to add chart</a:t>
            </a:r>
            <a:endParaRPr lang="en-US" noProof="0" dirty="0"/>
          </a:p>
        </p:txBody>
      </p:sp>
      <p:sp>
        <p:nvSpPr>
          <p:cNvPr id="35" name="Oval 34"/>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38" name="Oval 37"/>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cxnSp>
        <p:nvCxnSpPr>
          <p:cNvPr id="41" name="Straight Connector 40"/>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Content Layou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p:cNvSpPr>
            <a:spLocks noGrp="1"/>
          </p:cNvSpPr>
          <p:nvPr>
            <p:ph type="dt" sz="half" idx="10"/>
          </p:nvPr>
        </p:nvSpPr>
        <p:spPr/>
        <p:txBody>
          <a:bodyPr/>
          <a:lstStyle/>
          <a:p>
            <a:r>
              <a:rPr lang="en-US" noProof="0" dirty="0"/>
              <a:t>MM.DD.20XX</a:t>
            </a:r>
            <a:endParaRPr lang="en-US" noProof="0" dirty="0"/>
          </a:p>
        </p:txBody>
      </p:sp>
      <p:sp>
        <p:nvSpPr>
          <p:cNvPr id="6" name="Footer Placeholder 5"/>
          <p:cNvSpPr>
            <a:spLocks noGrp="1"/>
          </p:cNvSpPr>
          <p:nvPr>
            <p:ph type="ftr" sz="quarter" idx="11"/>
          </p:nvPr>
        </p:nvSpPr>
        <p:spPr/>
        <p:txBody>
          <a:bodyPr/>
          <a:lstStyle/>
          <a:p>
            <a:r>
              <a:rPr lang="en-US" noProof="0" dirty="0"/>
              <a:t>ADD A FOOTER</a:t>
            </a:r>
            <a:endParaRPr lang="en-US" noProof="0" dirty="0"/>
          </a:p>
        </p:txBody>
      </p:sp>
      <p:sp>
        <p:nvSpPr>
          <p:cNvPr id="7" name="Slide Number Placeholder 6"/>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8" name="Title 1"/>
          <p:cNvSpPr>
            <a:spLocks noGrp="1"/>
          </p:cNvSpPr>
          <p:nvPr>
            <p:ph type="title" hasCustomPrompt="1"/>
          </p:nvPr>
        </p:nvSpPr>
        <p:spPr>
          <a:xfrm>
            <a:off x="6894591" y="1411243"/>
            <a:ext cx="4494133" cy="804338"/>
          </a:xfrm>
        </p:spPr>
        <p:txBody>
          <a:bodyPr lIns="0" tIns="0" rIns="0" bIns="0" anchor="b">
            <a:normAutofit/>
          </a:bodyPr>
          <a:lstStyle>
            <a:lvl1pPr>
              <a:defRPr sz="3600"/>
            </a:lvl1pPr>
          </a:lstStyle>
          <a:p>
            <a:r>
              <a:rPr lang="en-US" noProof="0"/>
              <a:t>CLICK TO EDIT</a:t>
            </a:r>
            <a:endParaRPr lang="en-US" noProof="0"/>
          </a:p>
        </p:txBody>
      </p:sp>
      <p:sp>
        <p:nvSpPr>
          <p:cNvPr id="9" name="Text Placeholder 2"/>
          <p:cNvSpPr>
            <a:spLocks noGrp="1"/>
          </p:cNvSpPr>
          <p:nvPr>
            <p:ph type="body" idx="1" hasCustomPrompt="1"/>
          </p:nvPr>
        </p:nvSpPr>
        <p:spPr>
          <a:xfrm>
            <a:off x="6894591" y="2564787"/>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10"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p:cNvGrpSpPr/>
          <p:nvPr userDrawn="1"/>
        </p:nvGrpSpPr>
        <p:grpSpPr>
          <a:xfrm flipH="1">
            <a:off x="6924675" y="2314168"/>
            <a:ext cx="5267325" cy="100800"/>
            <a:chOff x="0" y="3240138"/>
            <a:chExt cx="3434400" cy="100800"/>
          </a:xfrm>
        </p:grpSpPr>
        <p:cxnSp>
          <p:nvCxnSpPr>
            <p:cNvPr id="12" name="Straight Connector 11"/>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
        <p:nvSpPr>
          <p:cNvPr id="14" name="Text Placeholder 2"/>
          <p:cNvSpPr>
            <a:spLocks noGrp="1"/>
          </p:cNvSpPr>
          <p:nvPr>
            <p:ph type="body" idx="14" hasCustomPrompt="1"/>
          </p:nvPr>
        </p:nvSpPr>
        <p:spPr>
          <a:xfrm>
            <a:off x="6894591" y="3189568"/>
            <a:ext cx="4482996" cy="2432603"/>
          </a:xfrm>
        </p:spPr>
        <p:txBody>
          <a:bodyPr lIns="0" tIns="0" rIns="0" bIns="0">
            <a:normAutofit/>
          </a:bodyPr>
          <a:lstStyle>
            <a:lvl1pPr marL="215900" indent="-2159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cxnSp>
        <p:nvCxnSpPr>
          <p:cNvPr id="17" name="Straight Connector 16"/>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7"/>
          <p:cNvSpPr>
            <a:spLocks noGrp="1"/>
          </p:cNvSpPr>
          <p:nvPr>
            <p:ph type="pic" sz="quarter" idx="15"/>
          </p:nvPr>
        </p:nvSpPr>
        <p:spPr>
          <a:xfrm>
            <a:off x="-3710" y="1792784"/>
            <a:ext cx="6073999" cy="3721608"/>
          </a:xfrm>
        </p:spPr>
        <p:txBody>
          <a:bodyPr anchor="ctr" anchorCtr="0">
            <a:normAutofit/>
          </a:bodyPr>
          <a:lstStyle>
            <a:lvl1pPr marL="0" indent="0" algn="ctr">
              <a:buNone/>
              <a:defRPr sz="1800"/>
            </a:lvl1pPr>
          </a:lstStyle>
          <a:p>
            <a:r>
              <a:rPr lang="en-US" noProof="0" smtClean="0"/>
              <a:t>Click icon to add picture</a:t>
            </a:r>
            <a:endParaRPr lang="en-US" noProof="0"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Picture Placeholder 2"/>
          <p:cNvSpPr>
            <a:spLocks noGrp="1"/>
          </p:cNvSpPr>
          <p:nvPr>
            <p:ph type="pic" sz="quarter" idx="22"/>
          </p:nvPr>
        </p:nvSpPr>
        <p:spPr>
          <a:xfrm>
            <a:off x="6096000" y="0"/>
            <a:ext cx="6089650" cy="6858000"/>
          </a:xfrm>
        </p:spPr>
        <p:txBody>
          <a:bodyPr anchor="ctr" anchorCtr="0">
            <a:normAutofit/>
          </a:bodyPr>
          <a:lstStyle>
            <a:lvl1pPr marL="0" indent="0" algn="ctr">
              <a:buNone/>
              <a:defRPr sz="2000"/>
            </a:lvl1pPr>
          </a:lstStyle>
          <a:p>
            <a:r>
              <a:rPr lang="en-US" noProof="0" smtClean="0"/>
              <a:t>Click icon to add picture</a:t>
            </a:r>
            <a:endParaRPr lang="en-US" noProof="0" dirty="0"/>
          </a:p>
        </p:txBody>
      </p:sp>
      <p:sp>
        <p:nvSpPr>
          <p:cNvPr id="5" name="Date Placeholder 4"/>
          <p:cNvSpPr>
            <a:spLocks noGrp="1"/>
          </p:cNvSpPr>
          <p:nvPr>
            <p:ph type="dt" sz="half" idx="10"/>
          </p:nvPr>
        </p:nvSpPr>
        <p:spPr/>
        <p:txBody>
          <a:bodyPr/>
          <a:lstStyle/>
          <a:p>
            <a:r>
              <a:rPr lang="en-US" noProof="0" dirty="0"/>
              <a:t>MM.DD.20XX</a:t>
            </a:r>
            <a:endParaRPr lang="en-US" noProof="0" dirty="0"/>
          </a:p>
        </p:txBody>
      </p:sp>
      <p:sp>
        <p:nvSpPr>
          <p:cNvPr id="6" name="Footer Placeholder 5"/>
          <p:cNvSpPr>
            <a:spLocks noGrp="1"/>
          </p:cNvSpPr>
          <p:nvPr>
            <p:ph type="ftr" sz="quarter" idx="11"/>
          </p:nvPr>
        </p:nvSpPr>
        <p:spPr/>
        <p:txBody>
          <a:bodyPr/>
          <a:lstStyle/>
          <a:p>
            <a:r>
              <a:rPr lang="en-US" noProof="0" dirty="0"/>
              <a:t>ADD A FOOTER</a:t>
            </a:r>
            <a:endParaRPr lang="en-US" noProof="0" dirty="0"/>
          </a:p>
        </p:txBody>
      </p:sp>
      <p:sp>
        <p:nvSpPr>
          <p:cNvPr id="7" name="Slide Number Placeholder 6"/>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10"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sp>
        <p:nvSpPr>
          <p:cNvPr id="21" name="Title 1"/>
          <p:cNvSpPr>
            <a:spLocks noGrp="1"/>
          </p:cNvSpPr>
          <p:nvPr>
            <p:ph type="title" hasCustomPrompt="1"/>
          </p:nvPr>
        </p:nvSpPr>
        <p:spPr>
          <a:xfrm>
            <a:off x="809959" y="1546091"/>
            <a:ext cx="4846923" cy="1091078"/>
          </a:xfrm>
        </p:spPr>
        <p:txBody>
          <a:bodyPr lIns="0" tIns="0" rIns="0" bIns="0" anchor="b" anchorCtr="0">
            <a:noAutofit/>
          </a:bodyPr>
          <a:lstStyle>
            <a:lvl1pPr>
              <a:defRPr sz="5500"/>
            </a:lvl1pPr>
          </a:lstStyle>
          <a:p>
            <a:r>
              <a:rPr lang="en-US" noProof="0"/>
              <a:t>THANK YOU!</a:t>
            </a:r>
            <a:endParaRPr lang="en-US" noProof="0"/>
          </a:p>
        </p:txBody>
      </p:sp>
      <p:sp>
        <p:nvSpPr>
          <p:cNvPr id="22" name="Text Placeholder 3"/>
          <p:cNvSpPr>
            <a:spLocks noGrp="1"/>
          </p:cNvSpPr>
          <p:nvPr>
            <p:ph type="body" sz="quarter" idx="15" hasCustomPrompt="1"/>
          </p:nvPr>
        </p:nvSpPr>
        <p:spPr>
          <a:xfrm>
            <a:off x="825335" y="3083960"/>
            <a:ext cx="4586288" cy="509472"/>
          </a:xfrm>
        </p:spPr>
        <p:txBody>
          <a:bodyPr lIns="0" tIns="0" rIns="0" bIns="0" anchor="b" anchorCtr="0">
            <a:noAutofit/>
          </a:bodyPr>
          <a:lstStyle>
            <a:lvl1pPr marL="0" indent="0">
              <a:buNone/>
              <a:defRPr sz="2800" b="0">
                <a:solidFill>
                  <a:schemeClr val="tx1"/>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August Bergqvist</a:t>
            </a:r>
            <a:endParaRPr lang="en-US" noProof="0"/>
          </a:p>
        </p:txBody>
      </p:sp>
      <p:sp>
        <p:nvSpPr>
          <p:cNvPr id="23" name="Text Placeholder 3"/>
          <p:cNvSpPr>
            <a:spLocks noGrp="1"/>
          </p:cNvSpPr>
          <p:nvPr>
            <p:ph type="body" sz="quarter" idx="16" hasCustomPrompt="1"/>
          </p:nvPr>
        </p:nvSpPr>
        <p:spPr>
          <a:xfrm>
            <a:off x="831850" y="3703834"/>
            <a:ext cx="4586288" cy="230941"/>
          </a:xfrm>
        </p:spPr>
        <p:txBody>
          <a:bodyPr lIns="0" tIns="0" rIns="0" bIns="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Phone:</a:t>
            </a:r>
            <a:endParaRPr lang="en-US" noProof="0"/>
          </a:p>
        </p:txBody>
      </p:sp>
      <p:sp>
        <p:nvSpPr>
          <p:cNvPr id="24" name="Text Placeholder 3"/>
          <p:cNvSpPr>
            <a:spLocks noGrp="1"/>
          </p:cNvSpPr>
          <p:nvPr>
            <p:ph type="body" sz="quarter" idx="17" hasCustomPrompt="1"/>
          </p:nvPr>
        </p:nvSpPr>
        <p:spPr>
          <a:xfrm>
            <a:off x="824950" y="3946707"/>
            <a:ext cx="4586288" cy="290167"/>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+7 888 999-000-11</a:t>
            </a:r>
            <a:endParaRPr lang="en-US" noProof="0"/>
          </a:p>
        </p:txBody>
      </p:sp>
      <p:sp>
        <p:nvSpPr>
          <p:cNvPr id="25" name="Text Placeholder 3"/>
          <p:cNvSpPr>
            <a:spLocks noGrp="1"/>
          </p:cNvSpPr>
          <p:nvPr>
            <p:ph type="body" sz="quarter" idx="18" hasCustomPrompt="1"/>
          </p:nvPr>
        </p:nvSpPr>
        <p:spPr>
          <a:xfrm>
            <a:off x="838750" y="4423954"/>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Email:</a:t>
            </a:r>
            <a:endParaRPr lang="en-US" noProof="0"/>
          </a:p>
        </p:txBody>
      </p:sp>
      <p:sp>
        <p:nvSpPr>
          <p:cNvPr id="26" name="Text Placeholder 3"/>
          <p:cNvSpPr>
            <a:spLocks noGrp="1"/>
          </p:cNvSpPr>
          <p:nvPr>
            <p:ph type="body" sz="quarter" idx="19" hasCustomPrompt="1"/>
          </p:nvPr>
        </p:nvSpPr>
        <p:spPr>
          <a:xfrm>
            <a:off x="831850" y="4650785"/>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Bergqvist@vanarsdelltd.com</a:t>
            </a:r>
            <a:endParaRPr lang="en-US" noProof="0"/>
          </a:p>
        </p:txBody>
      </p:sp>
      <p:sp>
        <p:nvSpPr>
          <p:cNvPr id="27" name="Text Placeholder 3"/>
          <p:cNvSpPr>
            <a:spLocks noGrp="1"/>
          </p:cNvSpPr>
          <p:nvPr>
            <p:ph type="body" sz="quarter" idx="20" hasCustomPrompt="1"/>
          </p:nvPr>
        </p:nvSpPr>
        <p:spPr>
          <a:xfrm>
            <a:off x="831850" y="5153025"/>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noProof="0"/>
              <a:t>Website:</a:t>
            </a:r>
            <a:endParaRPr lang="en-US" noProof="0"/>
          </a:p>
        </p:txBody>
      </p:sp>
      <p:sp>
        <p:nvSpPr>
          <p:cNvPr id="28" name="Text Placeholder 3"/>
          <p:cNvSpPr>
            <a:spLocks noGrp="1"/>
          </p:cNvSpPr>
          <p:nvPr>
            <p:ph type="body" sz="quarter" idx="21" hasCustomPrompt="1"/>
          </p:nvPr>
        </p:nvSpPr>
        <p:spPr>
          <a:xfrm>
            <a:off x="824950" y="5363814"/>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www.vanarsdelltd.com</a:t>
            </a:r>
            <a:endParaRPr lang="en-US" noProof="0"/>
          </a:p>
        </p:txBody>
      </p:sp>
      <p:grpSp>
        <p:nvGrpSpPr>
          <p:cNvPr id="4" name="Group 3"/>
          <p:cNvGrpSpPr/>
          <p:nvPr userDrawn="1"/>
        </p:nvGrpSpPr>
        <p:grpSpPr>
          <a:xfrm>
            <a:off x="801543" y="2750589"/>
            <a:ext cx="4569895" cy="100800"/>
            <a:chOff x="808548" y="2750589"/>
            <a:chExt cx="4569895" cy="100800"/>
          </a:xfrm>
        </p:grpSpPr>
        <p:grpSp>
          <p:nvGrpSpPr>
            <p:cNvPr id="11" name="Group 10"/>
            <p:cNvGrpSpPr/>
            <p:nvPr userDrawn="1"/>
          </p:nvGrpSpPr>
          <p:grpSpPr>
            <a:xfrm flipH="1">
              <a:off x="808548" y="2750589"/>
              <a:ext cx="4505297" cy="100800"/>
              <a:chOff x="496859" y="3240138"/>
              <a:chExt cx="2937541" cy="100800"/>
            </a:xfrm>
          </p:grpSpPr>
          <p:cxnSp>
            <p:nvCxnSpPr>
              <p:cNvPr id="12" name="Straight Connector 11"/>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
          <p:nvSpPr>
            <p:cNvPr id="29" name="Oval 28"/>
            <p:cNvSpPr/>
            <p:nvPr userDrawn="1"/>
          </p:nvSpPr>
          <p:spPr>
            <a:xfrm flipH="1">
              <a:off x="5277642"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grpSp>
        <p:nvGrpSpPr>
          <p:cNvPr id="32" name="Group 31"/>
          <p:cNvGrpSpPr/>
          <p:nvPr userDrawn="1"/>
        </p:nvGrpSpPr>
        <p:grpSpPr>
          <a:xfrm>
            <a:off x="801543" y="1660573"/>
            <a:ext cx="4575417" cy="105664"/>
            <a:chOff x="808548" y="2745725"/>
            <a:chExt cx="4575417" cy="105664"/>
          </a:xfrm>
        </p:grpSpPr>
        <p:grpSp>
          <p:nvGrpSpPr>
            <p:cNvPr id="33" name="Group 32"/>
            <p:cNvGrpSpPr/>
            <p:nvPr userDrawn="1"/>
          </p:nvGrpSpPr>
          <p:grpSpPr>
            <a:xfrm flipH="1">
              <a:off x="808548" y="2750589"/>
              <a:ext cx="4505297" cy="100800"/>
              <a:chOff x="496859" y="3240138"/>
              <a:chExt cx="2937541" cy="100800"/>
            </a:xfrm>
          </p:grpSpPr>
          <p:cxnSp>
            <p:nvCxnSpPr>
              <p:cNvPr id="35" name="Straight Connector 34"/>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 35"/>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
          <p:nvSpPr>
            <p:cNvPr id="34" name="Oval 33"/>
            <p:cNvSpPr/>
            <p:nvPr userDrawn="1"/>
          </p:nvSpPr>
          <p:spPr>
            <a:xfrm flipH="1">
              <a:off x="5283164"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Picture Placeholder 2"/>
          <p:cNvSpPr>
            <a:spLocks noGrp="1"/>
          </p:cNvSpPr>
          <p:nvPr>
            <p:ph type="pic" sz="quarter" idx="14"/>
          </p:nvPr>
        </p:nvSpPr>
        <p:spPr>
          <a:xfrm>
            <a:off x="6032" y="1912946"/>
            <a:ext cx="12185968" cy="3493008"/>
          </a:xfrm>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5" name="Date Placeholder 4"/>
          <p:cNvSpPr>
            <a:spLocks noGrp="1"/>
          </p:cNvSpPr>
          <p:nvPr>
            <p:ph type="dt" sz="half" idx="10"/>
          </p:nvPr>
        </p:nvSpPr>
        <p:spPr/>
        <p:txBody>
          <a:bodyPr/>
          <a:lstStyle/>
          <a:p>
            <a:r>
              <a:rPr lang="en-US" noProof="0" dirty="0"/>
              <a:t>MM.DD.20XX</a:t>
            </a:r>
            <a:endParaRPr lang="en-US" noProof="0" dirty="0"/>
          </a:p>
        </p:txBody>
      </p:sp>
      <p:sp>
        <p:nvSpPr>
          <p:cNvPr id="6" name="Footer Placeholder 5"/>
          <p:cNvSpPr>
            <a:spLocks noGrp="1"/>
          </p:cNvSpPr>
          <p:nvPr>
            <p:ph type="ftr" sz="quarter" idx="11"/>
          </p:nvPr>
        </p:nvSpPr>
        <p:spPr/>
        <p:txBody>
          <a:bodyPr/>
          <a:lstStyle/>
          <a:p>
            <a:r>
              <a:rPr lang="en-US" noProof="0" dirty="0"/>
              <a:t>ADD A FOOTER</a:t>
            </a:r>
            <a:endParaRPr lang="en-US" noProof="0" dirty="0"/>
          </a:p>
        </p:txBody>
      </p:sp>
      <p:sp>
        <p:nvSpPr>
          <p:cNvPr id="7" name="Slide Number Placeholder 6"/>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8" name="Title 1"/>
          <p:cNvSpPr>
            <a:spLocks noGrp="1"/>
          </p:cNvSpPr>
          <p:nvPr>
            <p:ph type="title" hasCustomPrompt="1"/>
          </p:nvPr>
        </p:nvSpPr>
        <p:spPr>
          <a:xfrm>
            <a:off x="3848934" y="457496"/>
            <a:ext cx="4494133" cy="804338"/>
          </a:xfrm>
        </p:spPr>
        <p:txBody>
          <a:bodyPr lIns="0" tIns="0" rIns="0" bIns="0" anchor="b">
            <a:normAutofit/>
          </a:bodyPr>
          <a:lstStyle>
            <a:lvl1pPr algn="ctr">
              <a:defRPr sz="3600"/>
            </a:lvl1pPr>
          </a:lstStyle>
          <a:p>
            <a:r>
              <a:rPr lang="en-US" noProof="0"/>
              <a:t>APPENDIX</a:t>
            </a:r>
            <a:endParaRPr lang="en-US" noProof="0"/>
          </a:p>
        </p:txBody>
      </p:sp>
      <p:sp>
        <p:nvSpPr>
          <p:cNvPr id="10"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cxnSp>
        <p:nvCxnSpPr>
          <p:cNvPr id="17" name="Straight Connector 16"/>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 name="Group 3"/>
          <p:cNvGrpSpPr/>
          <p:nvPr userDrawn="1"/>
        </p:nvGrpSpPr>
        <p:grpSpPr>
          <a:xfrm>
            <a:off x="4736152" y="1509426"/>
            <a:ext cx="2719696" cy="100800"/>
            <a:chOff x="4732222" y="1509426"/>
            <a:chExt cx="2719696" cy="100800"/>
          </a:xfrm>
        </p:grpSpPr>
        <p:grpSp>
          <p:nvGrpSpPr>
            <p:cNvPr id="11" name="Group 10"/>
            <p:cNvGrpSpPr/>
            <p:nvPr userDrawn="1"/>
          </p:nvGrpSpPr>
          <p:grpSpPr>
            <a:xfrm flipH="1">
              <a:off x="4732222" y="1509426"/>
              <a:ext cx="2669296" cy="100800"/>
              <a:chOff x="1693969" y="3240138"/>
              <a:chExt cx="1740431" cy="100800"/>
            </a:xfrm>
          </p:grpSpPr>
          <p:cxnSp>
            <p:nvCxnSpPr>
              <p:cNvPr id="12" name="Straight Connector 11"/>
              <p:cNvCxnSpPr/>
              <p:nvPr userDrawn="1"/>
            </p:nvCxnSpPr>
            <p:spPr>
              <a:xfrm>
                <a:off x="1693969" y="3290538"/>
                <a:ext cx="169003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
          <p:nvSpPr>
            <p:cNvPr id="21" name="Oval 20"/>
            <p:cNvSpPr/>
            <p:nvPr userDrawn="1"/>
          </p:nvSpPr>
          <p:spPr>
            <a:xfrm flipH="1">
              <a:off x="7351117"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s Content Layou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p:cNvSpPr>
            <a:spLocks noGrp="1"/>
          </p:cNvSpPr>
          <p:nvPr>
            <p:ph type="dt" sz="half" idx="10"/>
          </p:nvPr>
        </p:nvSpPr>
        <p:spPr/>
        <p:txBody>
          <a:bodyPr/>
          <a:lstStyle/>
          <a:p>
            <a:r>
              <a:rPr lang="en-US" noProof="0" dirty="0"/>
              <a:t>MM.DD.20XX</a:t>
            </a:r>
            <a:endParaRPr lang="en-US" noProof="0" dirty="0"/>
          </a:p>
        </p:txBody>
      </p:sp>
      <p:sp>
        <p:nvSpPr>
          <p:cNvPr id="6" name="Footer Placeholder 5"/>
          <p:cNvSpPr>
            <a:spLocks noGrp="1"/>
          </p:cNvSpPr>
          <p:nvPr>
            <p:ph type="ftr" sz="quarter" idx="11"/>
          </p:nvPr>
        </p:nvSpPr>
        <p:spPr/>
        <p:txBody>
          <a:bodyPr/>
          <a:lstStyle/>
          <a:p>
            <a:r>
              <a:rPr lang="en-US" noProof="0" dirty="0"/>
              <a:t>ADD A FOOTER</a:t>
            </a:r>
            <a:endParaRPr lang="en-US" noProof="0" dirty="0"/>
          </a:p>
        </p:txBody>
      </p:sp>
      <p:sp>
        <p:nvSpPr>
          <p:cNvPr id="7" name="Slide Number Placeholder 6"/>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8" name="Title 1"/>
          <p:cNvSpPr>
            <a:spLocks noGrp="1"/>
          </p:cNvSpPr>
          <p:nvPr>
            <p:ph type="title" hasCustomPrompt="1"/>
          </p:nvPr>
        </p:nvSpPr>
        <p:spPr>
          <a:xfrm>
            <a:off x="5104263" y="707529"/>
            <a:ext cx="6310887" cy="569086"/>
          </a:xfrm>
        </p:spPr>
        <p:txBody>
          <a:bodyPr lIns="0" tIns="0" rIns="0" bIns="0" anchor="b">
            <a:normAutofit/>
          </a:bodyPr>
          <a:lstStyle>
            <a:lvl1pPr algn="r">
              <a:defRPr sz="3600"/>
            </a:lvl1pPr>
          </a:lstStyle>
          <a:p>
            <a:r>
              <a:rPr lang="en-US" noProof="0"/>
              <a:t>TESTIMONIALS</a:t>
            </a:r>
            <a:endParaRPr lang="en-US" noProof="0"/>
          </a:p>
        </p:txBody>
      </p:sp>
      <p:sp>
        <p:nvSpPr>
          <p:cNvPr id="10"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p:cNvGrpSpPr/>
          <p:nvPr userDrawn="1"/>
        </p:nvGrpSpPr>
        <p:grpSpPr>
          <a:xfrm flipH="1">
            <a:off x="7773282" y="1375202"/>
            <a:ext cx="4418718" cy="100800"/>
            <a:chOff x="675503" y="3240138"/>
            <a:chExt cx="2758897" cy="100800"/>
          </a:xfrm>
        </p:grpSpPr>
        <p:cxnSp>
          <p:nvCxnSpPr>
            <p:cNvPr id="12" name="Straight Connector 11"/>
            <p:cNvCxnSpPr/>
            <p:nvPr userDrawn="1"/>
          </p:nvCxnSpPr>
          <p:spPr>
            <a:xfrm>
              <a:off x="675503" y="3290538"/>
              <a:ext cx="27084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cxnSp>
        <p:nvCxnSpPr>
          <p:cNvPr id="17" name="Straight Connector 16"/>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Text Placeholder 2"/>
          <p:cNvSpPr>
            <a:spLocks noGrp="1"/>
          </p:cNvSpPr>
          <p:nvPr>
            <p:ph type="body" idx="34" hasCustomPrompt="1"/>
          </p:nvPr>
        </p:nvSpPr>
        <p:spPr>
          <a:xfrm>
            <a:off x="822459"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endParaRPr lang="en-US" noProof="0"/>
          </a:p>
        </p:txBody>
      </p:sp>
      <p:sp>
        <p:nvSpPr>
          <p:cNvPr id="41" name="Text Placeholder 2"/>
          <p:cNvSpPr>
            <a:spLocks noGrp="1"/>
          </p:cNvSpPr>
          <p:nvPr>
            <p:ph type="body" idx="35" hasCustomPrompt="1"/>
          </p:nvPr>
        </p:nvSpPr>
        <p:spPr>
          <a:xfrm>
            <a:off x="822459"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endParaRPr lang="en-US" noProof="0"/>
          </a:p>
        </p:txBody>
      </p:sp>
      <p:sp>
        <p:nvSpPr>
          <p:cNvPr id="42" name="Picture Placeholder 2"/>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cxnSp>
        <p:nvCxnSpPr>
          <p:cNvPr id="43" name="Straight Connector 42"/>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1" fmla="*/ 0 w 3044952"/>
              <a:gd name="connsiteY0-2" fmla="*/ 368815 h 2212848"/>
              <a:gd name="connsiteX1-3" fmla="*/ 254515 w 3044952"/>
              <a:gd name="connsiteY1-4" fmla="*/ 0 h 2212848"/>
              <a:gd name="connsiteX2-5" fmla="*/ 2676137 w 3044952"/>
              <a:gd name="connsiteY2-6" fmla="*/ 0 h 2212848"/>
              <a:gd name="connsiteX3-7" fmla="*/ 3044952 w 3044952"/>
              <a:gd name="connsiteY3-8" fmla="*/ 368815 h 2212848"/>
              <a:gd name="connsiteX4-9" fmla="*/ 3044952 w 3044952"/>
              <a:gd name="connsiteY4-10" fmla="*/ 1844033 h 2212848"/>
              <a:gd name="connsiteX5-11" fmla="*/ 2676137 w 3044952"/>
              <a:gd name="connsiteY5-12" fmla="*/ 2212848 h 2212848"/>
              <a:gd name="connsiteX6-13" fmla="*/ 368815 w 3044952"/>
              <a:gd name="connsiteY6-14" fmla="*/ 2212848 h 2212848"/>
              <a:gd name="connsiteX7-15" fmla="*/ 0 w 3044952"/>
              <a:gd name="connsiteY7-16" fmla="*/ 1844033 h 2212848"/>
              <a:gd name="connsiteX8-17" fmla="*/ 0 w 3044952"/>
              <a:gd name="connsiteY8-18" fmla="*/ 368815 h 2212848"/>
              <a:gd name="connsiteX0-19" fmla="*/ 0 w 3044952"/>
              <a:gd name="connsiteY0-20" fmla="*/ 368815 h 2212848"/>
              <a:gd name="connsiteX1-21" fmla="*/ 254515 w 3044952"/>
              <a:gd name="connsiteY1-22" fmla="*/ 0 h 2212848"/>
              <a:gd name="connsiteX2-23" fmla="*/ 2842392 w 3044952"/>
              <a:gd name="connsiteY2-24" fmla="*/ 0 h 2212848"/>
              <a:gd name="connsiteX3-25" fmla="*/ 3044952 w 3044952"/>
              <a:gd name="connsiteY3-26" fmla="*/ 368815 h 2212848"/>
              <a:gd name="connsiteX4-27" fmla="*/ 3044952 w 3044952"/>
              <a:gd name="connsiteY4-28" fmla="*/ 1844033 h 2212848"/>
              <a:gd name="connsiteX5-29" fmla="*/ 2676137 w 3044952"/>
              <a:gd name="connsiteY5-30" fmla="*/ 2212848 h 2212848"/>
              <a:gd name="connsiteX6-31" fmla="*/ 368815 w 3044952"/>
              <a:gd name="connsiteY6-32" fmla="*/ 2212848 h 2212848"/>
              <a:gd name="connsiteX7-33" fmla="*/ 0 w 3044952"/>
              <a:gd name="connsiteY7-34" fmla="*/ 1844033 h 2212848"/>
              <a:gd name="connsiteX8-35" fmla="*/ 0 w 3044952"/>
              <a:gd name="connsiteY8-36" fmla="*/ 368815 h 2212848"/>
              <a:gd name="connsiteX0-37" fmla="*/ 21 w 3044973"/>
              <a:gd name="connsiteY0-38" fmla="*/ 368815 h 2212848"/>
              <a:gd name="connsiteX1-39" fmla="*/ 197386 w 3044973"/>
              <a:gd name="connsiteY1-40" fmla="*/ 0 h 2212848"/>
              <a:gd name="connsiteX2-41" fmla="*/ 2842413 w 3044973"/>
              <a:gd name="connsiteY2-42" fmla="*/ 0 h 2212848"/>
              <a:gd name="connsiteX3-43" fmla="*/ 3044973 w 3044973"/>
              <a:gd name="connsiteY3-44" fmla="*/ 368815 h 2212848"/>
              <a:gd name="connsiteX4-45" fmla="*/ 3044973 w 3044973"/>
              <a:gd name="connsiteY4-46" fmla="*/ 1844033 h 2212848"/>
              <a:gd name="connsiteX5-47" fmla="*/ 2676158 w 3044973"/>
              <a:gd name="connsiteY5-48" fmla="*/ 2212848 h 2212848"/>
              <a:gd name="connsiteX6-49" fmla="*/ 368836 w 3044973"/>
              <a:gd name="connsiteY6-50" fmla="*/ 2212848 h 2212848"/>
              <a:gd name="connsiteX7-51" fmla="*/ 21 w 3044973"/>
              <a:gd name="connsiteY7-52" fmla="*/ 1844033 h 2212848"/>
              <a:gd name="connsiteX8-53" fmla="*/ 21 w 3044973"/>
              <a:gd name="connsiteY8-54" fmla="*/ 368815 h 2212848"/>
              <a:gd name="connsiteX0-55" fmla="*/ 21 w 3044973"/>
              <a:gd name="connsiteY0-56" fmla="*/ 368815 h 2212848"/>
              <a:gd name="connsiteX1-57" fmla="*/ 197386 w 3044973"/>
              <a:gd name="connsiteY1-58" fmla="*/ 0 h 2212848"/>
              <a:gd name="connsiteX2-59" fmla="*/ 2842413 w 3044973"/>
              <a:gd name="connsiteY2-60" fmla="*/ 0 h 2212848"/>
              <a:gd name="connsiteX3-61" fmla="*/ 3044973 w 3044973"/>
              <a:gd name="connsiteY3-62" fmla="*/ 368815 h 2212848"/>
              <a:gd name="connsiteX4-63" fmla="*/ 3044973 w 3044973"/>
              <a:gd name="connsiteY4-64" fmla="*/ 1844033 h 2212848"/>
              <a:gd name="connsiteX5-65" fmla="*/ 2676158 w 3044973"/>
              <a:gd name="connsiteY5-66" fmla="*/ 2212848 h 2212848"/>
              <a:gd name="connsiteX6-67" fmla="*/ 233754 w 3044973"/>
              <a:gd name="connsiteY6-68" fmla="*/ 2207652 h 2212848"/>
              <a:gd name="connsiteX7-69" fmla="*/ 21 w 3044973"/>
              <a:gd name="connsiteY7-70" fmla="*/ 1844033 h 2212848"/>
              <a:gd name="connsiteX8-71" fmla="*/ 21 w 3044973"/>
              <a:gd name="connsiteY8-72" fmla="*/ 368815 h 2212848"/>
              <a:gd name="connsiteX0-73" fmla="*/ 21 w 3044973"/>
              <a:gd name="connsiteY0-74" fmla="*/ 368815 h 2212848"/>
              <a:gd name="connsiteX1-75" fmla="*/ 197386 w 3044973"/>
              <a:gd name="connsiteY1-76" fmla="*/ 0 h 2212848"/>
              <a:gd name="connsiteX2-77" fmla="*/ 2842413 w 3044973"/>
              <a:gd name="connsiteY2-78" fmla="*/ 0 h 2212848"/>
              <a:gd name="connsiteX3-79" fmla="*/ 3044973 w 3044973"/>
              <a:gd name="connsiteY3-80" fmla="*/ 368815 h 2212848"/>
              <a:gd name="connsiteX4-81" fmla="*/ 3044973 w 3044973"/>
              <a:gd name="connsiteY4-82" fmla="*/ 1844033 h 2212848"/>
              <a:gd name="connsiteX5-83" fmla="*/ 2842413 w 3044973"/>
              <a:gd name="connsiteY5-84" fmla="*/ 2212848 h 2212848"/>
              <a:gd name="connsiteX6-85" fmla="*/ 233754 w 3044973"/>
              <a:gd name="connsiteY6-86" fmla="*/ 2207652 h 2212848"/>
              <a:gd name="connsiteX7-87" fmla="*/ 21 w 3044973"/>
              <a:gd name="connsiteY7-88" fmla="*/ 1844033 h 2212848"/>
              <a:gd name="connsiteX8-89" fmla="*/ 21 w 3044973"/>
              <a:gd name="connsiteY8-90" fmla="*/ 368815 h 22128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smtClean="0"/>
              <a:t>Click to edit Master text styles</a:t>
            </a:r>
            <a:endParaRPr lang="en-US" noProof="0" smtClean="0"/>
          </a:p>
        </p:txBody>
      </p:sp>
      <p:sp>
        <p:nvSpPr>
          <p:cNvPr id="24" name="Oval 23"/>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58" name="Text Placeholder 2"/>
          <p:cNvSpPr>
            <a:spLocks noGrp="1"/>
          </p:cNvSpPr>
          <p:nvPr>
            <p:ph type="body" idx="50" hasCustomPrompt="1"/>
          </p:nvPr>
        </p:nvSpPr>
        <p:spPr>
          <a:xfrm>
            <a:off x="4586638"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endParaRPr lang="en-US" noProof="0"/>
          </a:p>
        </p:txBody>
      </p:sp>
      <p:sp>
        <p:nvSpPr>
          <p:cNvPr id="59" name="Text Placeholder 2"/>
          <p:cNvSpPr>
            <a:spLocks noGrp="1"/>
          </p:cNvSpPr>
          <p:nvPr>
            <p:ph type="body" idx="51" hasCustomPrompt="1"/>
          </p:nvPr>
        </p:nvSpPr>
        <p:spPr>
          <a:xfrm>
            <a:off x="4586638"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endParaRPr lang="en-US" noProof="0"/>
          </a:p>
        </p:txBody>
      </p:sp>
      <p:sp>
        <p:nvSpPr>
          <p:cNvPr id="60" name="Picture Placeholder 2"/>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cxnSp>
        <p:nvCxnSpPr>
          <p:cNvPr id="61" name="Straight Connector 60"/>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Text Placeholder 3"/>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1" fmla="*/ 0 w 3044952"/>
              <a:gd name="connsiteY0-2" fmla="*/ 368815 h 2212848"/>
              <a:gd name="connsiteX1-3" fmla="*/ 254515 w 3044952"/>
              <a:gd name="connsiteY1-4" fmla="*/ 0 h 2212848"/>
              <a:gd name="connsiteX2-5" fmla="*/ 2676137 w 3044952"/>
              <a:gd name="connsiteY2-6" fmla="*/ 0 h 2212848"/>
              <a:gd name="connsiteX3-7" fmla="*/ 3044952 w 3044952"/>
              <a:gd name="connsiteY3-8" fmla="*/ 368815 h 2212848"/>
              <a:gd name="connsiteX4-9" fmla="*/ 3044952 w 3044952"/>
              <a:gd name="connsiteY4-10" fmla="*/ 1844033 h 2212848"/>
              <a:gd name="connsiteX5-11" fmla="*/ 2676137 w 3044952"/>
              <a:gd name="connsiteY5-12" fmla="*/ 2212848 h 2212848"/>
              <a:gd name="connsiteX6-13" fmla="*/ 368815 w 3044952"/>
              <a:gd name="connsiteY6-14" fmla="*/ 2212848 h 2212848"/>
              <a:gd name="connsiteX7-15" fmla="*/ 0 w 3044952"/>
              <a:gd name="connsiteY7-16" fmla="*/ 1844033 h 2212848"/>
              <a:gd name="connsiteX8-17" fmla="*/ 0 w 3044952"/>
              <a:gd name="connsiteY8-18" fmla="*/ 368815 h 2212848"/>
              <a:gd name="connsiteX0-19" fmla="*/ 0 w 3044952"/>
              <a:gd name="connsiteY0-20" fmla="*/ 368815 h 2212848"/>
              <a:gd name="connsiteX1-21" fmla="*/ 254515 w 3044952"/>
              <a:gd name="connsiteY1-22" fmla="*/ 0 h 2212848"/>
              <a:gd name="connsiteX2-23" fmla="*/ 2842392 w 3044952"/>
              <a:gd name="connsiteY2-24" fmla="*/ 0 h 2212848"/>
              <a:gd name="connsiteX3-25" fmla="*/ 3044952 w 3044952"/>
              <a:gd name="connsiteY3-26" fmla="*/ 368815 h 2212848"/>
              <a:gd name="connsiteX4-27" fmla="*/ 3044952 w 3044952"/>
              <a:gd name="connsiteY4-28" fmla="*/ 1844033 h 2212848"/>
              <a:gd name="connsiteX5-29" fmla="*/ 2676137 w 3044952"/>
              <a:gd name="connsiteY5-30" fmla="*/ 2212848 h 2212848"/>
              <a:gd name="connsiteX6-31" fmla="*/ 368815 w 3044952"/>
              <a:gd name="connsiteY6-32" fmla="*/ 2212848 h 2212848"/>
              <a:gd name="connsiteX7-33" fmla="*/ 0 w 3044952"/>
              <a:gd name="connsiteY7-34" fmla="*/ 1844033 h 2212848"/>
              <a:gd name="connsiteX8-35" fmla="*/ 0 w 3044952"/>
              <a:gd name="connsiteY8-36" fmla="*/ 368815 h 2212848"/>
              <a:gd name="connsiteX0-37" fmla="*/ 21 w 3044973"/>
              <a:gd name="connsiteY0-38" fmla="*/ 368815 h 2212848"/>
              <a:gd name="connsiteX1-39" fmla="*/ 197386 w 3044973"/>
              <a:gd name="connsiteY1-40" fmla="*/ 0 h 2212848"/>
              <a:gd name="connsiteX2-41" fmla="*/ 2842413 w 3044973"/>
              <a:gd name="connsiteY2-42" fmla="*/ 0 h 2212848"/>
              <a:gd name="connsiteX3-43" fmla="*/ 3044973 w 3044973"/>
              <a:gd name="connsiteY3-44" fmla="*/ 368815 h 2212848"/>
              <a:gd name="connsiteX4-45" fmla="*/ 3044973 w 3044973"/>
              <a:gd name="connsiteY4-46" fmla="*/ 1844033 h 2212848"/>
              <a:gd name="connsiteX5-47" fmla="*/ 2676158 w 3044973"/>
              <a:gd name="connsiteY5-48" fmla="*/ 2212848 h 2212848"/>
              <a:gd name="connsiteX6-49" fmla="*/ 368836 w 3044973"/>
              <a:gd name="connsiteY6-50" fmla="*/ 2212848 h 2212848"/>
              <a:gd name="connsiteX7-51" fmla="*/ 21 w 3044973"/>
              <a:gd name="connsiteY7-52" fmla="*/ 1844033 h 2212848"/>
              <a:gd name="connsiteX8-53" fmla="*/ 21 w 3044973"/>
              <a:gd name="connsiteY8-54" fmla="*/ 368815 h 2212848"/>
              <a:gd name="connsiteX0-55" fmla="*/ 21 w 3044973"/>
              <a:gd name="connsiteY0-56" fmla="*/ 368815 h 2212848"/>
              <a:gd name="connsiteX1-57" fmla="*/ 197386 w 3044973"/>
              <a:gd name="connsiteY1-58" fmla="*/ 0 h 2212848"/>
              <a:gd name="connsiteX2-59" fmla="*/ 2842413 w 3044973"/>
              <a:gd name="connsiteY2-60" fmla="*/ 0 h 2212848"/>
              <a:gd name="connsiteX3-61" fmla="*/ 3044973 w 3044973"/>
              <a:gd name="connsiteY3-62" fmla="*/ 368815 h 2212848"/>
              <a:gd name="connsiteX4-63" fmla="*/ 3044973 w 3044973"/>
              <a:gd name="connsiteY4-64" fmla="*/ 1844033 h 2212848"/>
              <a:gd name="connsiteX5-65" fmla="*/ 2676158 w 3044973"/>
              <a:gd name="connsiteY5-66" fmla="*/ 2212848 h 2212848"/>
              <a:gd name="connsiteX6-67" fmla="*/ 233754 w 3044973"/>
              <a:gd name="connsiteY6-68" fmla="*/ 2207652 h 2212848"/>
              <a:gd name="connsiteX7-69" fmla="*/ 21 w 3044973"/>
              <a:gd name="connsiteY7-70" fmla="*/ 1844033 h 2212848"/>
              <a:gd name="connsiteX8-71" fmla="*/ 21 w 3044973"/>
              <a:gd name="connsiteY8-72" fmla="*/ 368815 h 2212848"/>
              <a:gd name="connsiteX0-73" fmla="*/ 21 w 3044973"/>
              <a:gd name="connsiteY0-74" fmla="*/ 368815 h 2212848"/>
              <a:gd name="connsiteX1-75" fmla="*/ 197386 w 3044973"/>
              <a:gd name="connsiteY1-76" fmla="*/ 0 h 2212848"/>
              <a:gd name="connsiteX2-77" fmla="*/ 2842413 w 3044973"/>
              <a:gd name="connsiteY2-78" fmla="*/ 0 h 2212848"/>
              <a:gd name="connsiteX3-79" fmla="*/ 3044973 w 3044973"/>
              <a:gd name="connsiteY3-80" fmla="*/ 368815 h 2212848"/>
              <a:gd name="connsiteX4-81" fmla="*/ 3044973 w 3044973"/>
              <a:gd name="connsiteY4-82" fmla="*/ 1844033 h 2212848"/>
              <a:gd name="connsiteX5-83" fmla="*/ 2842413 w 3044973"/>
              <a:gd name="connsiteY5-84" fmla="*/ 2212848 h 2212848"/>
              <a:gd name="connsiteX6-85" fmla="*/ 233754 w 3044973"/>
              <a:gd name="connsiteY6-86" fmla="*/ 2207652 h 2212848"/>
              <a:gd name="connsiteX7-87" fmla="*/ 21 w 3044973"/>
              <a:gd name="connsiteY7-88" fmla="*/ 1844033 h 2212848"/>
              <a:gd name="connsiteX8-89" fmla="*/ 21 w 3044973"/>
              <a:gd name="connsiteY8-90" fmla="*/ 368815 h 22128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smtClean="0"/>
              <a:t>Click to edit Master text styles</a:t>
            </a:r>
            <a:endParaRPr lang="en-US" noProof="0" smtClean="0"/>
          </a:p>
        </p:txBody>
      </p:sp>
      <p:sp>
        <p:nvSpPr>
          <p:cNvPr id="63" name="Oval 62"/>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64" name="Text Placeholder 2"/>
          <p:cNvSpPr>
            <a:spLocks noGrp="1"/>
          </p:cNvSpPr>
          <p:nvPr>
            <p:ph type="body" idx="54" hasCustomPrompt="1"/>
          </p:nvPr>
        </p:nvSpPr>
        <p:spPr>
          <a:xfrm>
            <a:off x="8350818" y="4992196"/>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endParaRPr lang="en-US" noProof="0"/>
          </a:p>
        </p:txBody>
      </p:sp>
      <p:sp>
        <p:nvSpPr>
          <p:cNvPr id="65" name="Text Placeholder 2"/>
          <p:cNvSpPr>
            <a:spLocks noGrp="1"/>
          </p:cNvSpPr>
          <p:nvPr>
            <p:ph type="body" idx="55" hasCustomPrompt="1"/>
          </p:nvPr>
        </p:nvSpPr>
        <p:spPr>
          <a:xfrm>
            <a:off x="8350818" y="4187128"/>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endParaRPr lang="en-US" noProof="0"/>
          </a:p>
        </p:txBody>
      </p:sp>
      <p:sp>
        <p:nvSpPr>
          <p:cNvPr id="66" name="Picture Placeholder 2"/>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cxnSp>
        <p:nvCxnSpPr>
          <p:cNvPr id="67" name="Straight Connector 66"/>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Text Placeholder 3"/>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1" fmla="*/ 0 w 3044952"/>
              <a:gd name="connsiteY0-2" fmla="*/ 368815 h 2212848"/>
              <a:gd name="connsiteX1-3" fmla="*/ 254515 w 3044952"/>
              <a:gd name="connsiteY1-4" fmla="*/ 0 h 2212848"/>
              <a:gd name="connsiteX2-5" fmla="*/ 2676137 w 3044952"/>
              <a:gd name="connsiteY2-6" fmla="*/ 0 h 2212848"/>
              <a:gd name="connsiteX3-7" fmla="*/ 3044952 w 3044952"/>
              <a:gd name="connsiteY3-8" fmla="*/ 368815 h 2212848"/>
              <a:gd name="connsiteX4-9" fmla="*/ 3044952 w 3044952"/>
              <a:gd name="connsiteY4-10" fmla="*/ 1844033 h 2212848"/>
              <a:gd name="connsiteX5-11" fmla="*/ 2676137 w 3044952"/>
              <a:gd name="connsiteY5-12" fmla="*/ 2212848 h 2212848"/>
              <a:gd name="connsiteX6-13" fmla="*/ 368815 w 3044952"/>
              <a:gd name="connsiteY6-14" fmla="*/ 2212848 h 2212848"/>
              <a:gd name="connsiteX7-15" fmla="*/ 0 w 3044952"/>
              <a:gd name="connsiteY7-16" fmla="*/ 1844033 h 2212848"/>
              <a:gd name="connsiteX8-17" fmla="*/ 0 w 3044952"/>
              <a:gd name="connsiteY8-18" fmla="*/ 368815 h 2212848"/>
              <a:gd name="connsiteX0-19" fmla="*/ 0 w 3044952"/>
              <a:gd name="connsiteY0-20" fmla="*/ 368815 h 2212848"/>
              <a:gd name="connsiteX1-21" fmla="*/ 254515 w 3044952"/>
              <a:gd name="connsiteY1-22" fmla="*/ 0 h 2212848"/>
              <a:gd name="connsiteX2-23" fmla="*/ 2842392 w 3044952"/>
              <a:gd name="connsiteY2-24" fmla="*/ 0 h 2212848"/>
              <a:gd name="connsiteX3-25" fmla="*/ 3044952 w 3044952"/>
              <a:gd name="connsiteY3-26" fmla="*/ 368815 h 2212848"/>
              <a:gd name="connsiteX4-27" fmla="*/ 3044952 w 3044952"/>
              <a:gd name="connsiteY4-28" fmla="*/ 1844033 h 2212848"/>
              <a:gd name="connsiteX5-29" fmla="*/ 2676137 w 3044952"/>
              <a:gd name="connsiteY5-30" fmla="*/ 2212848 h 2212848"/>
              <a:gd name="connsiteX6-31" fmla="*/ 368815 w 3044952"/>
              <a:gd name="connsiteY6-32" fmla="*/ 2212848 h 2212848"/>
              <a:gd name="connsiteX7-33" fmla="*/ 0 w 3044952"/>
              <a:gd name="connsiteY7-34" fmla="*/ 1844033 h 2212848"/>
              <a:gd name="connsiteX8-35" fmla="*/ 0 w 3044952"/>
              <a:gd name="connsiteY8-36" fmla="*/ 368815 h 2212848"/>
              <a:gd name="connsiteX0-37" fmla="*/ 21 w 3044973"/>
              <a:gd name="connsiteY0-38" fmla="*/ 368815 h 2212848"/>
              <a:gd name="connsiteX1-39" fmla="*/ 197386 w 3044973"/>
              <a:gd name="connsiteY1-40" fmla="*/ 0 h 2212848"/>
              <a:gd name="connsiteX2-41" fmla="*/ 2842413 w 3044973"/>
              <a:gd name="connsiteY2-42" fmla="*/ 0 h 2212848"/>
              <a:gd name="connsiteX3-43" fmla="*/ 3044973 w 3044973"/>
              <a:gd name="connsiteY3-44" fmla="*/ 368815 h 2212848"/>
              <a:gd name="connsiteX4-45" fmla="*/ 3044973 w 3044973"/>
              <a:gd name="connsiteY4-46" fmla="*/ 1844033 h 2212848"/>
              <a:gd name="connsiteX5-47" fmla="*/ 2676158 w 3044973"/>
              <a:gd name="connsiteY5-48" fmla="*/ 2212848 h 2212848"/>
              <a:gd name="connsiteX6-49" fmla="*/ 368836 w 3044973"/>
              <a:gd name="connsiteY6-50" fmla="*/ 2212848 h 2212848"/>
              <a:gd name="connsiteX7-51" fmla="*/ 21 w 3044973"/>
              <a:gd name="connsiteY7-52" fmla="*/ 1844033 h 2212848"/>
              <a:gd name="connsiteX8-53" fmla="*/ 21 w 3044973"/>
              <a:gd name="connsiteY8-54" fmla="*/ 368815 h 2212848"/>
              <a:gd name="connsiteX0-55" fmla="*/ 21 w 3044973"/>
              <a:gd name="connsiteY0-56" fmla="*/ 368815 h 2212848"/>
              <a:gd name="connsiteX1-57" fmla="*/ 197386 w 3044973"/>
              <a:gd name="connsiteY1-58" fmla="*/ 0 h 2212848"/>
              <a:gd name="connsiteX2-59" fmla="*/ 2842413 w 3044973"/>
              <a:gd name="connsiteY2-60" fmla="*/ 0 h 2212848"/>
              <a:gd name="connsiteX3-61" fmla="*/ 3044973 w 3044973"/>
              <a:gd name="connsiteY3-62" fmla="*/ 368815 h 2212848"/>
              <a:gd name="connsiteX4-63" fmla="*/ 3044973 w 3044973"/>
              <a:gd name="connsiteY4-64" fmla="*/ 1844033 h 2212848"/>
              <a:gd name="connsiteX5-65" fmla="*/ 2676158 w 3044973"/>
              <a:gd name="connsiteY5-66" fmla="*/ 2212848 h 2212848"/>
              <a:gd name="connsiteX6-67" fmla="*/ 233754 w 3044973"/>
              <a:gd name="connsiteY6-68" fmla="*/ 2207652 h 2212848"/>
              <a:gd name="connsiteX7-69" fmla="*/ 21 w 3044973"/>
              <a:gd name="connsiteY7-70" fmla="*/ 1844033 h 2212848"/>
              <a:gd name="connsiteX8-71" fmla="*/ 21 w 3044973"/>
              <a:gd name="connsiteY8-72" fmla="*/ 368815 h 2212848"/>
              <a:gd name="connsiteX0-73" fmla="*/ 21 w 3044973"/>
              <a:gd name="connsiteY0-74" fmla="*/ 368815 h 2212848"/>
              <a:gd name="connsiteX1-75" fmla="*/ 197386 w 3044973"/>
              <a:gd name="connsiteY1-76" fmla="*/ 0 h 2212848"/>
              <a:gd name="connsiteX2-77" fmla="*/ 2842413 w 3044973"/>
              <a:gd name="connsiteY2-78" fmla="*/ 0 h 2212848"/>
              <a:gd name="connsiteX3-79" fmla="*/ 3044973 w 3044973"/>
              <a:gd name="connsiteY3-80" fmla="*/ 368815 h 2212848"/>
              <a:gd name="connsiteX4-81" fmla="*/ 3044973 w 3044973"/>
              <a:gd name="connsiteY4-82" fmla="*/ 1844033 h 2212848"/>
              <a:gd name="connsiteX5-83" fmla="*/ 2842413 w 3044973"/>
              <a:gd name="connsiteY5-84" fmla="*/ 2212848 h 2212848"/>
              <a:gd name="connsiteX6-85" fmla="*/ 233754 w 3044973"/>
              <a:gd name="connsiteY6-86" fmla="*/ 2207652 h 2212848"/>
              <a:gd name="connsiteX7-87" fmla="*/ 21 w 3044973"/>
              <a:gd name="connsiteY7-88" fmla="*/ 1844033 h 2212848"/>
              <a:gd name="connsiteX8-89" fmla="*/ 21 w 3044973"/>
              <a:gd name="connsiteY8-90" fmla="*/ 368815 h 22128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smtClean="0"/>
              <a:t>Click to edit Master text styles</a:t>
            </a:r>
            <a:endParaRPr lang="en-US" noProof="0" smtClean="0"/>
          </a:p>
        </p:txBody>
      </p:sp>
      <p:sp>
        <p:nvSpPr>
          <p:cNvPr id="69" name="Oval 68"/>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p:cNvSpPr>
            <a:spLocks noGrp="1"/>
          </p:cNvSpPr>
          <p:nvPr>
            <p:ph type="title" hasCustomPrompt="1"/>
          </p:nvPr>
        </p:nvSpPr>
        <p:spPr>
          <a:xfrm>
            <a:off x="803276" y="1980591"/>
            <a:ext cx="4187903" cy="1177174"/>
          </a:xfrm>
        </p:spPr>
        <p:txBody>
          <a:bodyPr lIns="0" tIns="0" rIns="0" bIns="0" anchor="b">
            <a:normAutofit/>
          </a:bodyPr>
          <a:lstStyle>
            <a:lvl1pPr>
              <a:defRPr sz="3600"/>
            </a:lvl1pPr>
          </a:lstStyle>
          <a:p>
            <a:r>
              <a:rPr lang="en-US" noProof="0"/>
              <a:t>CASE STUDY</a:t>
            </a:r>
            <a:endParaRPr lang="en-US" noProof="0"/>
          </a:p>
        </p:txBody>
      </p:sp>
      <p:sp>
        <p:nvSpPr>
          <p:cNvPr id="3" name="Text Placeholder 2"/>
          <p:cNvSpPr>
            <a:spLocks noGrp="1"/>
          </p:cNvSpPr>
          <p:nvPr>
            <p:ph type="body" idx="1" hasCustomPrompt="1"/>
          </p:nvPr>
        </p:nvSpPr>
        <p:spPr>
          <a:xfrm>
            <a:off x="826770" y="3610893"/>
            <a:ext cx="4168311" cy="1897530"/>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4" name="Date Placeholder 3"/>
          <p:cNvSpPr>
            <a:spLocks noGrp="1"/>
          </p:cNvSpPr>
          <p:nvPr>
            <p:ph type="dt" sz="half" idx="10"/>
          </p:nvPr>
        </p:nvSpPr>
        <p:spPr/>
        <p:txBody>
          <a:bodyPr/>
          <a:lstStyle/>
          <a:p>
            <a:r>
              <a:rPr lang="en-US" noProof="0" dirty="0"/>
              <a:t>MM.DD.20XX</a:t>
            </a:r>
            <a:endParaRPr lang="en-US" noProof="0" dirty="0"/>
          </a:p>
        </p:txBody>
      </p:sp>
      <p:sp>
        <p:nvSpPr>
          <p:cNvPr id="5" name="Footer Placeholder 4"/>
          <p:cNvSpPr>
            <a:spLocks noGrp="1"/>
          </p:cNvSpPr>
          <p:nvPr>
            <p:ph type="ftr" sz="quarter" idx="11"/>
          </p:nvPr>
        </p:nvSpPr>
        <p:spPr/>
        <p:txBody>
          <a:bodyPr/>
          <a:lstStyle/>
          <a:p>
            <a:r>
              <a:rPr lang="en-US" noProof="0" dirty="0"/>
              <a:t>ADD A FOOTER</a:t>
            </a:r>
            <a:endParaRPr lang="en-US" noProof="0" dirty="0"/>
          </a:p>
        </p:txBody>
      </p:sp>
      <p:sp>
        <p:nvSpPr>
          <p:cNvPr id="6" name="Slide Number Placeholder 5"/>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11"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p:cNvGrpSpPr/>
          <p:nvPr userDrawn="1"/>
        </p:nvGrpSpPr>
        <p:grpSpPr>
          <a:xfrm>
            <a:off x="0" y="3319328"/>
            <a:ext cx="3866400" cy="100800"/>
            <a:chOff x="-1228304" y="3240138"/>
            <a:chExt cx="3866400" cy="100800"/>
          </a:xfrm>
        </p:grpSpPr>
        <p:cxnSp>
          <p:nvCxnSpPr>
            <p:cNvPr id="13" name="Straight Connector 12"/>
            <p:cNvCxnSpPr/>
            <p:nvPr userDrawn="1"/>
          </p:nvCxnSpPr>
          <p:spPr>
            <a:xfrm>
              <a:off x="-1228304" y="3290538"/>
              <a:ext cx="381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2537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
        <p:nvSpPr>
          <p:cNvPr id="17" name="Oval 16"/>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
          <p:cNvSpPr>
            <a:spLocks noGrp="1"/>
          </p:cNvSpPr>
          <p:nvPr>
            <p:ph type="body" idx="33" hasCustomPrompt="1"/>
          </p:nvPr>
        </p:nvSpPr>
        <p:spPr>
          <a:xfrm>
            <a:off x="5267325" y="1126345"/>
            <a:ext cx="6086475" cy="2662466"/>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38" name="Text Placeholder 2"/>
          <p:cNvSpPr>
            <a:spLocks noGrp="1"/>
          </p:cNvSpPr>
          <p:nvPr>
            <p:ph type="body" idx="34" hasCustomPrompt="1"/>
          </p:nvPr>
        </p:nvSpPr>
        <p:spPr>
          <a:xfrm>
            <a:off x="5269967" y="3909256"/>
            <a:ext cx="6086475" cy="1822399"/>
          </a:xfrm>
        </p:spPr>
        <p:txBody>
          <a:bodyPr lIns="0" tIns="0" rIns="0" bIns="0">
            <a:normAutofit/>
          </a:bodyPr>
          <a:lstStyle>
            <a:lvl1pPr marL="215900" indent="-2159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Phone and Content Layou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p:cNvSpPr>
            <a:spLocks noGrp="1"/>
          </p:cNvSpPr>
          <p:nvPr>
            <p:ph type="dt" sz="half" idx="10"/>
          </p:nvPr>
        </p:nvSpPr>
        <p:spPr/>
        <p:txBody>
          <a:bodyPr/>
          <a:lstStyle/>
          <a:p>
            <a:r>
              <a:rPr lang="en-US" noProof="0" dirty="0"/>
              <a:t>MM.DD.20XX</a:t>
            </a:r>
            <a:endParaRPr lang="en-US" noProof="0" dirty="0"/>
          </a:p>
        </p:txBody>
      </p:sp>
      <p:sp>
        <p:nvSpPr>
          <p:cNvPr id="6" name="Footer Placeholder 5"/>
          <p:cNvSpPr>
            <a:spLocks noGrp="1"/>
          </p:cNvSpPr>
          <p:nvPr>
            <p:ph type="ftr" sz="quarter" idx="11"/>
          </p:nvPr>
        </p:nvSpPr>
        <p:spPr/>
        <p:txBody>
          <a:bodyPr/>
          <a:lstStyle/>
          <a:p>
            <a:r>
              <a:rPr lang="en-US" noProof="0" dirty="0"/>
              <a:t>ADD A FOOTER</a:t>
            </a:r>
            <a:endParaRPr lang="en-US" noProof="0" dirty="0"/>
          </a:p>
        </p:txBody>
      </p:sp>
      <p:sp>
        <p:nvSpPr>
          <p:cNvPr id="7" name="Slide Number Placeholder 6"/>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8" name="Title 1"/>
          <p:cNvSpPr>
            <a:spLocks noGrp="1"/>
          </p:cNvSpPr>
          <p:nvPr>
            <p:ph type="title" hasCustomPrompt="1"/>
          </p:nvPr>
        </p:nvSpPr>
        <p:spPr>
          <a:xfrm>
            <a:off x="6096000" y="1294387"/>
            <a:ext cx="5314072" cy="569086"/>
          </a:xfrm>
        </p:spPr>
        <p:txBody>
          <a:bodyPr lIns="0" tIns="0" rIns="0" bIns="0" anchor="b">
            <a:normAutofit/>
          </a:bodyPr>
          <a:lstStyle>
            <a:lvl1pPr algn="l">
              <a:defRPr sz="3600"/>
            </a:lvl1pPr>
          </a:lstStyle>
          <a:p>
            <a:r>
              <a:rPr lang="en-US" noProof="0"/>
              <a:t>CLICK TO EDIT TITLE</a:t>
            </a:r>
            <a:endParaRPr lang="en-US" noProof="0"/>
          </a:p>
        </p:txBody>
      </p:sp>
      <p:sp>
        <p:nvSpPr>
          <p:cNvPr id="9" name="Text Placeholder 2"/>
          <p:cNvSpPr>
            <a:spLocks noGrp="1"/>
          </p:cNvSpPr>
          <p:nvPr>
            <p:ph type="body" idx="1" hasCustomPrompt="1"/>
          </p:nvPr>
        </p:nvSpPr>
        <p:spPr>
          <a:xfrm>
            <a:off x="6096000" y="2212679"/>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10"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p:cNvGrpSpPr/>
          <p:nvPr userDrawn="1"/>
        </p:nvGrpSpPr>
        <p:grpSpPr>
          <a:xfrm flipH="1">
            <a:off x="6096000" y="1970230"/>
            <a:ext cx="6096000" cy="100800"/>
            <a:chOff x="646015" y="3248308"/>
            <a:chExt cx="3107749" cy="100800"/>
          </a:xfrm>
        </p:grpSpPr>
        <p:cxnSp>
          <p:nvCxnSpPr>
            <p:cNvPr id="12" name="Straight Connector 11"/>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cxnSp>
        <p:nvCxnSpPr>
          <p:cNvPr id="17" name="Straight Connector 16"/>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Text Placeholder 2"/>
          <p:cNvSpPr>
            <a:spLocks noGrp="1"/>
          </p:cNvSpPr>
          <p:nvPr>
            <p:ph type="body" idx="30" hasCustomPrompt="1"/>
          </p:nvPr>
        </p:nvSpPr>
        <p:spPr>
          <a:xfrm>
            <a:off x="6098826" y="3335524"/>
            <a:ext cx="5311245" cy="2248846"/>
          </a:xfrm>
        </p:spPr>
        <p:txBody>
          <a:bodyPr lIns="0" tIns="0" rIns="0" bIns="0">
            <a:normAutofit/>
          </a:bodyPr>
          <a:lstStyle>
            <a:lvl1pPr marL="215900" indent="-2159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3" name="Rectangle 2"/>
          <p:cNvSpPr/>
          <p:nvPr userDrawn="1"/>
        </p:nvSpPr>
        <p:spPr>
          <a:xfrm>
            <a:off x="963549" y="1819285"/>
            <a:ext cx="4306824" cy="3648456"/>
          </a:xfrm>
          <a:prstGeom prst="rect">
            <a:avLst/>
          </a:prstGeom>
          <a:blipFill>
            <a:blip r:embed="rId2"/>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21" name="Picture Placeholder 2"/>
          <p:cNvSpPr>
            <a:spLocks noGrp="1"/>
          </p:cNvSpPr>
          <p:nvPr>
            <p:ph type="pic" sz="quarter" idx="14"/>
          </p:nvPr>
        </p:nvSpPr>
        <p:spPr>
          <a:xfrm>
            <a:off x="3315505" y="1976894"/>
            <a:ext cx="1819656" cy="3108960"/>
          </a:xfrm>
          <a:ln w="25400">
            <a:solidFill>
              <a:schemeClr val="tx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22" name="Picture Placeholder 2"/>
          <p:cNvSpPr>
            <a:spLocks noGrp="1"/>
          </p:cNvSpPr>
          <p:nvPr>
            <p:ph type="pic" sz="quarter" idx="31"/>
          </p:nvPr>
        </p:nvSpPr>
        <p:spPr>
          <a:xfrm>
            <a:off x="1102188" y="3517926"/>
            <a:ext cx="2057400" cy="1819656"/>
          </a:xfrm>
          <a:ln w="25400">
            <a:solidFill>
              <a:schemeClr val="tx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5" name="Rectangle 34"/>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1" name="Text Placeholder 3"/>
          <p:cNvSpPr>
            <a:spLocks noGrp="1"/>
          </p:cNvSpPr>
          <p:nvPr>
            <p:ph type="body" sz="half" idx="2"/>
          </p:nvPr>
        </p:nvSpPr>
        <p:spPr>
          <a:xfrm>
            <a:off x="883319" y="3054194"/>
            <a:ext cx="1645920"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endParaRPr lang="en-US" noProof="0" smtClean="0"/>
          </a:p>
        </p:txBody>
      </p:sp>
      <p:sp>
        <p:nvSpPr>
          <p:cNvPr id="22" name="Text Placeholder 3"/>
          <p:cNvSpPr>
            <a:spLocks noGrp="1"/>
          </p:cNvSpPr>
          <p:nvPr>
            <p:ph type="body" sz="half" idx="34" hasCustomPrompt="1"/>
          </p:nvPr>
        </p:nvSpPr>
        <p:spPr>
          <a:xfrm>
            <a:off x="1384584" y="2023761"/>
            <a:ext cx="2469965"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endParaRPr lang="en-US" noProof="0"/>
          </a:p>
        </p:txBody>
      </p:sp>
      <p:sp>
        <p:nvSpPr>
          <p:cNvPr id="23" name="Text Placeholder 3"/>
          <p:cNvSpPr>
            <a:spLocks noGrp="1"/>
          </p:cNvSpPr>
          <p:nvPr>
            <p:ph type="body" sz="half" idx="36"/>
          </p:nvPr>
        </p:nvSpPr>
        <p:spPr>
          <a:xfrm>
            <a:off x="2596444" y="3054194"/>
            <a:ext cx="1389888"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endParaRPr lang="en-US" noProof="0" smtClean="0"/>
          </a:p>
        </p:txBody>
      </p:sp>
      <p:sp>
        <p:nvSpPr>
          <p:cNvPr id="24" name="Picture Placeholder 12"/>
          <p:cNvSpPr>
            <a:spLocks noGrp="1"/>
          </p:cNvSpPr>
          <p:nvPr>
            <p:ph type="pic" sz="quarter" idx="37"/>
          </p:nvPr>
        </p:nvSpPr>
        <p:spPr>
          <a:xfrm>
            <a:off x="875852" y="3731781"/>
            <a:ext cx="1636776" cy="1618488"/>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5" name="Picture Placeholder 12"/>
          <p:cNvSpPr>
            <a:spLocks noGrp="1"/>
          </p:cNvSpPr>
          <p:nvPr>
            <p:ph type="pic" sz="quarter" idx="38"/>
          </p:nvPr>
        </p:nvSpPr>
        <p:spPr>
          <a:xfrm>
            <a:off x="2499831" y="3731781"/>
            <a:ext cx="1636776" cy="1618488"/>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6" name="Text Placeholder 3"/>
          <p:cNvSpPr>
            <a:spLocks noGrp="1"/>
          </p:cNvSpPr>
          <p:nvPr>
            <p:ph type="body" sz="half" idx="39"/>
          </p:nvPr>
        </p:nvSpPr>
        <p:spPr>
          <a:xfrm>
            <a:off x="4940427" y="3054194"/>
            <a:ext cx="2113508"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endParaRPr lang="en-US" noProof="0" smtClean="0"/>
          </a:p>
        </p:txBody>
      </p:sp>
      <p:sp>
        <p:nvSpPr>
          <p:cNvPr id="27" name="Text Placeholder 3"/>
          <p:cNvSpPr>
            <a:spLocks noGrp="1"/>
          </p:cNvSpPr>
          <p:nvPr>
            <p:ph type="body" sz="half" idx="40" hasCustomPrompt="1"/>
          </p:nvPr>
        </p:nvSpPr>
        <p:spPr>
          <a:xfrm>
            <a:off x="5494328"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endParaRPr lang="en-US" noProof="0"/>
          </a:p>
        </p:txBody>
      </p:sp>
      <p:sp>
        <p:nvSpPr>
          <p:cNvPr id="28" name="Picture Placeholder 12"/>
          <p:cNvSpPr>
            <a:spLocks noGrp="1"/>
          </p:cNvSpPr>
          <p:nvPr>
            <p:ph type="pic" sz="quarter" idx="43"/>
          </p:nvPr>
        </p:nvSpPr>
        <p:spPr>
          <a:xfrm>
            <a:off x="4946407" y="3731781"/>
            <a:ext cx="2048256" cy="896112"/>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9" name="Text Placeholder 3"/>
          <p:cNvSpPr>
            <a:spLocks noGrp="1"/>
          </p:cNvSpPr>
          <p:nvPr>
            <p:ph type="body" sz="half" idx="45"/>
          </p:nvPr>
        </p:nvSpPr>
        <p:spPr>
          <a:xfrm>
            <a:off x="7900319" y="3054194"/>
            <a:ext cx="2197045"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endParaRPr lang="en-US" noProof="0" smtClean="0"/>
          </a:p>
        </p:txBody>
      </p:sp>
      <p:sp>
        <p:nvSpPr>
          <p:cNvPr id="30" name="Text Placeholder 3"/>
          <p:cNvSpPr>
            <a:spLocks noGrp="1"/>
          </p:cNvSpPr>
          <p:nvPr>
            <p:ph type="body" sz="half" idx="46" hasCustomPrompt="1"/>
          </p:nvPr>
        </p:nvSpPr>
        <p:spPr>
          <a:xfrm>
            <a:off x="8454220"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endParaRPr lang="en-US" noProof="0"/>
          </a:p>
        </p:txBody>
      </p:sp>
      <p:sp>
        <p:nvSpPr>
          <p:cNvPr id="32" name="Text Placeholder 3"/>
          <p:cNvSpPr>
            <a:spLocks noGrp="1"/>
          </p:cNvSpPr>
          <p:nvPr>
            <p:ph type="body" sz="half" idx="49"/>
          </p:nvPr>
        </p:nvSpPr>
        <p:spPr>
          <a:xfrm>
            <a:off x="7900319" y="4671712"/>
            <a:ext cx="2223939"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endParaRPr lang="en-US" noProof="0" smtClean="0"/>
          </a:p>
        </p:txBody>
      </p:sp>
      <p:sp>
        <p:nvSpPr>
          <p:cNvPr id="33" name="Text Placeholder 3"/>
          <p:cNvSpPr>
            <a:spLocks noGrp="1"/>
          </p:cNvSpPr>
          <p:nvPr>
            <p:ph type="body" sz="half" idx="51"/>
          </p:nvPr>
        </p:nvSpPr>
        <p:spPr>
          <a:xfrm>
            <a:off x="4940427" y="4830765"/>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Click to edit Master text styles</a:t>
            </a:r>
            <a:endParaRPr lang="en-US" noProof="0" smtClean="0"/>
          </a:p>
        </p:txBody>
      </p:sp>
      <p:sp>
        <p:nvSpPr>
          <p:cNvPr id="34" name="Text Placeholder 7"/>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ln>
                  <a:solidFill>
                    <a:schemeClr val="tx1"/>
                  </a:solidFill>
                </a:ln>
                <a:noFill/>
                <a:latin typeface="+mj-lt"/>
                <a:ea typeface="Tahoma" panose="020B0604030504040204" pitchFamily="34" charset="0"/>
                <a:cs typeface="Tahoma" panose="020B0604030504040204" pitchFamily="34" charset="0"/>
              </a:defRPr>
            </a:lvl1pPr>
          </a:lstStyle>
          <a:p>
            <a:pPr lvl="0"/>
            <a:r>
              <a:rPr lang="en-US" noProof="0"/>
              <a:t>1</a:t>
            </a:r>
            <a:endParaRPr lang="en-US" noProof="0"/>
          </a:p>
        </p:txBody>
      </p:sp>
      <p:sp>
        <p:nvSpPr>
          <p:cNvPr id="36" name="Text Placeholder 7"/>
          <p:cNvSpPr>
            <a:spLocks noGrp="1"/>
          </p:cNvSpPr>
          <p:nvPr>
            <p:ph type="body" sz="quarter" idx="52" hasCustomPrompt="1"/>
          </p:nvPr>
        </p:nvSpPr>
        <p:spPr>
          <a:xfrm>
            <a:off x="4912823" y="1999493"/>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noProof="0"/>
              <a:t>1</a:t>
            </a:r>
            <a:endParaRPr lang="en-US" noProof="0"/>
          </a:p>
        </p:txBody>
      </p:sp>
      <p:sp>
        <p:nvSpPr>
          <p:cNvPr id="37" name="Text Placeholder 7"/>
          <p:cNvSpPr>
            <a:spLocks noGrp="1"/>
          </p:cNvSpPr>
          <p:nvPr>
            <p:ph type="body" sz="quarter" idx="53" hasCustomPrompt="1"/>
          </p:nvPr>
        </p:nvSpPr>
        <p:spPr>
          <a:xfrm>
            <a:off x="7873424" y="2002966"/>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noProof="0"/>
              <a:t>1</a:t>
            </a:r>
            <a:endParaRPr lang="en-US" noProof="0"/>
          </a:p>
        </p:txBody>
      </p:sp>
      <p:sp>
        <p:nvSpPr>
          <p:cNvPr id="40" name="Text Placeholder 3"/>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endParaRPr lang="en-US" noProof="0" smtClean="0"/>
          </a:p>
        </p:txBody>
      </p:sp>
      <p:sp>
        <p:nvSpPr>
          <p:cNvPr id="38" name="Title 1"/>
          <p:cNvSpPr>
            <a:spLocks noGrp="1"/>
          </p:cNvSpPr>
          <p:nvPr>
            <p:ph type="title" hasCustomPrompt="1"/>
          </p:nvPr>
        </p:nvSpPr>
        <p:spPr>
          <a:xfrm>
            <a:off x="839789" y="780001"/>
            <a:ext cx="10512424" cy="606677"/>
          </a:xfrm>
        </p:spPr>
        <p:txBody>
          <a:bodyPr lIns="0" tIns="0" rIns="0" bIns="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HOW TO USE THIS TEMPLATE</a:t>
            </a:r>
            <a:endParaRPr lang="en-US" noProof="0"/>
          </a:p>
        </p:txBody>
      </p:sp>
      <p:sp>
        <p:nvSpPr>
          <p:cNvPr id="41" name="Picture Placeholder 9"/>
          <p:cNvSpPr>
            <a:spLocks noGrp="1"/>
          </p:cNvSpPr>
          <p:nvPr>
            <p:ph type="pic" sz="quarter" idx="13"/>
          </p:nvPr>
        </p:nvSpPr>
        <p:spPr>
          <a:xfrm>
            <a:off x="7900319" y="3779907"/>
            <a:ext cx="1481328" cy="758952"/>
          </a:xfrm>
        </p:spPr>
        <p:txBody>
          <a:bodyPr anchor="ctr" anchorCtr="0">
            <a:normAutofit/>
          </a:bodyPr>
          <a:lstStyle>
            <a:lvl1pPr marL="0" indent="0" algn="ctr">
              <a:buNone/>
              <a:defRPr sz="1400"/>
            </a:lvl1pPr>
          </a:lstStyle>
          <a:p>
            <a:r>
              <a:rPr lang="en-US" noProof="0" smtClean="0"/>
              <a:t>Click icon to add picture</a:t>
            </a:r>
            <a:endParaRPr lang="en-US" noProof="0" dirty="0"/>
          </a:p>
        </p:txBody>
      </p:sp>
      <p:grpSp>
        <p:nvGrpSpPr>
          <p:cNvPr id="31" name="Group 30"/>
          <p:cNvGrpSpPr/>
          <p:nvPr userDrawn="1"/>
        </p:nvGrpSpPr>
        <p:grpSpPr>
          <a:xfrm flipH="1">
            <a:off x="4416000" y="1375202"/>
            <a:ext cx="7776000" cy="100800"/>
            <a:chOff x="-322289" y="3240138"/>
            <a:chExt cx="5070122" cy="100800"/>
          </a:xfrm>
        </p:grpSpPr>
        <p:cxnSp>
          <p:nvCxnSpPr>
            <p:cNvPr id="39" name="Straight Connector 38"/>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 41"/>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2" name="Title 1"/>
          <p:cNvSpPr>
            <a:spLocks noGrp="1"/>
          </p:cNvSpPr>
          <p:nvPr>
            <p:ph type="ctrTitle" hasCustomPrompt="1"/>
          </p:nvPr>
        </p:nvSpPr>
        <p:spPr>
          <a:xfrm>
            <a:off x="1524000" y="2462986"/>
            <a:ext cx="9144000" cy="1786094"/>
          </a:xfrm>
        </p:spPr>
        <p:txBody>
          <a:bodyPr anchor="b"/>
          <a:lstStyle>
            <a:lvl1pPr algn="ctr">
              <a:defRPr sz="6000"/>
            </a:lvl1pPr>
          </a:lstStyle>
          <a:p>
            <a:r>
              <a:rPr lang="en-US" noProof="0"/>
              <a:t>CLICK TO EDIT MASTER TITLE STYLE</a:t>
            </a:r>
            <a:endParaRPr lang="en-US" noProof="0"/>
          </a:p>
        </p:txBody>
      </p:sp>
      <p:sp>
        <p:nvSpPr>
          <p:cNvPr id="4" name="Date Placeholder 3"/>
          <p:cNvSpPr>
            <a:spLocks noGrp="1"/>
          </p:cNvSpPr>
          <p:nvPr>
            <p:ph type="dt" sz="half" idx="10"/>
          </p:nvPr>
        </p:nvSpPr>
        <p:spPr/>
        <p:txBody>
          <a:bodyPr/>
          <a:lstStyle/>
          <a:p>
            <a:r>
              <a:rPr lang="en-US" noProof="0" dirty="0"/>
              <a:t>MM.DD.20XX</a:t>
            </a:r>
            <a:endParaRPr lang="en-US" noProof="0" dirty="0"/>
          </a:p>
        </p:txBody>
      </p:sp>
      <p:sp>
        <p:nvSpPr>
          <p:cNvPr id="5" name="Footer Placeholder 4"/>
          <p:cNvSpPr>
            <a:spLocks noGrp="1"/>
          </p:cNvSpPr>
          <p:nvPr>
            <p:ph type="ftr" sz="quarter" idx="11"/>
          </p:nvPr>
        </p:nvSpPr>
        <p:spPr/>
        <p:txBody>
          <a:bodyPr/>
          <a:lstStyle/>
          <a:p>
            <a:r>
              <a:rPr lang="en-US" noProof="0" dirty="0"/>
              <a:t>ADD A FOOTER</a:t>
            </a:r>
            <a:endParaRPr lang="en-US" noProof="0" dirty="0"/>
          </a:p>
        </p:txBody>
      </p:sp>
      <p:sp>
        <p:nvSpPr>
          <p:cNvPr id="6" name="Slide Number Placeholder 5"/>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7" name="Rectangle 6"/>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grpSp>
        <p:nvGrpSpPr>
          <p:cNvPr id="15" name="Group 14"/>
          <p:cNvGrpSpPr/>
          <p:nvPr userDrawn="1"/>
        </p:nvGrpSpPr>
        <p:grpSpPr>
          <a:xfrm>
            <a:off x="3619265" y="2253996"/>
            <a:ext cx="4953471" cy="100584"/>
            <a:chOff x="3631692" y="2253996"/>
            <a:chExt cx="4953471" cy="100584"/>
          </a:xfrm>
        </p:grpSpPr>
        <p:sp>
          <p:nvSpPr>
            <p:cNvPr id="11" name="Oval 10"/>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p:cNvGrpSpPr/>
          <p:nvPr userDrawn="1"/>
        </p:nvGrpSpPr>
        <p:grpSpPr>
          <a:xfrm>
            <a:off x="4652581" y="5305363"/>
            <a:ext cx="2886839" cy="100584"/>
            <a:chOff x="3631690" y="2253996"/>
            <a:chExt cx="5028467" cy="100584"/>
          </a:xfrm>
        </p:grpSpPr>
        <p:sp>
          <p:nvSpPr>
            <p:cNvPr id="17" name="Oval 16"/>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noProof="0"/>
              <a:t>PITCH</a:t>
            </a:r>
            <a:br>
              <a:rPr lang="en-US" noProof="0"/>
            </a:br>
            <a:r>
              <a:rPr lang="en-US" noProof="0"/>
              <a:t>DECK</a:t>
            </a:r>
            <a:br>
              <a:rPr lang="en-US" noProof="0"/>
            </a:br>
            <a:r>
              <a:rPr lang="en-US" noProof="0"/>
              <a:t>TITLE</a:t>
            </a:r>
            <a:endParaRPr lang="en-US" noProof="0"/>
          </a:p>
        </p:txBody>
      </p:sp>
      <p:sp>
        <p:nvSpPr>
          <p:cNvPr id="4" name="Date Placeholder 3"/>
          <p:cNvSpPr>
            <a:spLocks noGrp="1"/>
          </p:cNvSpPr>
          <p:nvPr>
            <p:ph type="dt" sz="half" idx="10"/>
          </p:nvPr>
        </p:nvSpPr>
        <p:spPr/>
        <p:txBody>
          <a:bodyPr/>
          <a:lstStyle/>
          <a:p>
            <a:r>
              <a:rPr lang="en-US" noProof="0" dirty="0"/>
              <a:t>MM.DD.20XX</a:t>
            </a:r>
            <a:endParaRPr lang="en-US" noProof="0" dirty="0"/>
          </a:p>
        </p:txBody>
      </p:sp>
      <p:sp>
        <p:nvSpPr>
          <p:cNvPr id="5" name="Footer Placeholder 4"/>
          <p:cNvSpPr>
            <a:spLocks noGrp="1"/>
          </p:cNvSpPr>
          <p:nvPr>
            <p:ph type="ftr" sz="quarter" idx="11"/>
          </p:nvPr>
        </p:nvSpPr>
        <p:spPr/>
        <p:txBody>
          <a:bodyPr/>
          <a:lstStyle/>
          <a:p>
            <a:r>
              <a:rPr lang="en-US" noProof="0" dirty="0"/>
              <a:t>ADD A FOOTER</a:t>
            </a:r>
            <a:endParaRPr lang="en-US" noProof="0" dirty="0"/>
          </a:p>
        </p:txBody>
      </p:sp>
      <p:sp>
        <p:nvSpPr>
          <p:cNvPr id="6" name="Slide Number Placeholder 5"/>
          <p:cNvSpPr>
            <a:spLocks noGrp="1"/>
          </p:cNvSpPr>
          <p:nvPr>
            <p:ph type="sldNum" sz="quarter" idx="12"/>
          </p:nvPr>
        </p:nvSpPr>
        <p:spPr/>
        <p:txBody>
          <a:bodyPr/>
          <a:lstStyle/>
          <a:p>
            <a:fld id="{8D581BC7-E183-40DB-AC97-C19EA4EB8894}" type="slidenum">
              <a:rPr lang="en-US" noProof="0" smtClean="0"/>
            </a:fld>
            <a:endParaRPr lang="en-US" noProof="0" dirty="0"/>
          </a:p>
        </p:txBody>
      </p:sp>
      <p:grpSp>
        <p:nvGrpSpPr>
          <p:cNvPr id="9" name="Group 8"/>
          <p:cNvGrpSpPr/>
          <p:nvPr userDrawn="1"/>
        </p:nvGrpSpPr>
        <p:grpSpPr>
          <a:xfrm>
            <a:off x="6769768" y="1947412"/>
            <a:ext cx="2520148" cy="102440"/>
            <a:chOff x="3631690" y="2252140"/>
            <a:chExt cx="4389743" cy="102440"/>
          </a:xfrm>
        </p:grpSpPr>
        <p:sp>
          <p:nvSpPr>
            <p:cNvPr id="10" name="Oval 9"/>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3" name="Group 12"/>
          <p:cNvGrpSpPr/>
          <p:nvPr userDrawn="1"/>
        </p:nvGrpSpPr>
        <p:grpSpPr>
          <a:xfrm>
            <a:off x="6769768" y="4654084"/>
            <a:ext cx="2520148" cy="100584"/>
            <a:chOff x="3631690" y="2253996"/>
            <a:chExt cx="4389742" cy="100584"/>
          </a:xfrm>
        </p:grpSpPr>
        <p:sp>
          <p:nvSpPr>
            <p:cNvPr id="14" name="Oval 13"/>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Subtitle 2"/>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p:cNvSpPr>
            <a:spLocks noGrp="1"/>
          </p:cNvSpPr>
          <p:nvPr>
            <p:ph type="title" hasCustomPrompt="1"/>
          </p:nvPr>
        </p:nvSpPr>
        <p:spPr>
          <a:xfrm>
            <a:off x="803276" y="2091023"/>
            <a:ext cx="5021940" cy="804338"/>
          </a:xfrm>
        </p:spPr>
        <p:txBody>
          <a:bodyPr lIns="0" tIns="0" rIns="0" bIns="0" anchor="b">
            <a:normAutofit/>
          </a:bodyPr>
          <a:lstStyle>
            <a:lvl1pPr>
              <a:defRPr sz="3600"/>
            </a:lvl1pPr>
          </a:lstStyle>
          <a:p>
            <a:r>
              <a:rPr lang="en-US" noProof="0"/>
              <a:t>CLICK TO EDIT</a:t>
            </a:r>
            <a:endParaRPr lang="en-US" noProof="0"/>
          </a:p>
        </p:txBody>
      </p:sp>
      <p:sp>
        <p:nvSpPr>
          <p:cNvPr id="3" name="Text Placeholder 2"/>
          <p:cNvSpPr>
            <a:spLocks noGrp="1"/>
          </p:cNvSpPr>
          <p:nvPr>
            <p:ph type="body" idx="1" hasCustomPrompt="1"/>
          </p:nvPr>
        </p:nvSpPr>
        <p:spPr>
          <a:xfrm>
            <a:off x="826770" y="3244567"/>
            <a:ext cx="4205904"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4" name="Date Placeholder 3"/>
          <p:cNvSpPr>
            <a:spLocks noGrp="1"/>
          </p:cNvSpPr>
          <p:nvPr>
            <p:ph type="dt" sz="half" idx="10"/>
          </p:nvPr>
        </p:nvSpPr>
        <p:spPr/>
        <p:txBody>
          <a:bodyPr/>
          <a:lstStyle/>
          <a:p>
            <a:r>
              <a:rPr lang="en-US" noProof="0" dirty="0"/>
              <a:t>MM.DD.20XX</a:t>
            </a:r>
            <a:endParaRPr lang="en-US" noProof="0" dirty="0"/>
          </a:p>
        </p:txBody>
      </p:sp>
      <p:sp>
        <p:nvSpPr>
          <p:cNvPr id="5" name="Footer Placeholder 4"/>
          <p:cNvSpPr>
            <a:spLocks noGrp="1"/>
          </p:cNvSpPr>
          <p:nvPr>
            <p:ph type="ftr" sz="quarter" idx="11"/>
          </p:nvPr>
        </p:nvSpPr>
        <p:spPr/>
        <p:txBody>
          <a:bodyPr/>
          <a:lstStyle/>
          <a:p>
            <a:r>
              <a:rPr lang="en-US" noProof="0" dirty="0"/>
              <a:t>ADD A FOOTER</a:t>
            </a:r>
            <a:endParaRPr lang="en-US" noProof="0" dirty="0"/>
          </a:p>
        </p:txBody>
      </p:sp>
      <p:sp>
        <p:nvSpPr>
          <p:cNvPr id="6" name="Slide Number Placeholder 5"/>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11"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p:cNvGrpSpPr/>
          <p:nvPr userDrawn="1"/>
        </p:nvGrpSpPr>
        <p:grpSpPr>
          <a:xfrm>
            <a:off x="0" y="2993948"/>
            <a:ext cx="3434400" cy="100800"/>
            <a:chOff x="0" y="3240138"/>
            <a:chExt cx="3434400" cy="100800"/>
          </a:xfrm>
        </p:grpSpPr>
        <p:cxnSp>
          <p:nvCxnSpPr>
            <p:cNvPr id="13" name="Straight Connector 12"/>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
        <p:nvSpPr>
          <p:cNvPr id="16" name="Text Placeholder 2"/>
          <p:cNvSpPr>
            <a:spLocks noGrp="1"/>
          </p:cNvSpPr>
          <p:nvPr>
            <p:ph type="body" idx="14" hasCustomPrompt="1"/>
          </p:nvPr>
        </p:nvSpPr>
        <p:spPr>
          <a:xfrm>
            <a:off x="815720" y="3869349"/>
            <a:ext cx="4215201" cy="1328330"/>
          </a:xfrm>
        </p:spPr>
        <p:txBody>
          <a:bodyPr lIns="0" tIns="0" rIns="0" bIns="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17" name="Oval 16"/>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Picture Placeholder 7"/>
          <p:cNvSpPr>
            <a:spLocks noGrp="1"/>
          </p:cNvSpPr>
          <p:nvPr>
            <p:ph type="pic" sz="quarter" idx="15"/>
          </p:nvPr>
        </p:nvSpPr>
        <p:spPr>
          <a:xfrm>
            <a:off x="6103003" y="2490534"/>
            <a:ext cx="6083300" cy="2587752"/>
          </a:xfrm>
        </p:spPr>
        <p:txBody>
          <a:bodyPr anchor="ctr" anchorCtr="0">
            <a:normAutofit/>
          </a:bodyPr>
          <a:lstStyle>
            <a:lvl1pPr marL="0" indent="0" algn="ctr">
              <a:buNone/>
              <a:defRPr sz="1800"/>
            </a:lvl1pPr>
          </a:lstStyle>
          <a:p>
            <a:r>
              <a:rPr lang="en-US" noProof="0" smtClean="0"/>
              <a:t>Click icon to add picture</a:t>
            </a:r>
            <a:endParaRPr lang="en-US" noProof="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p:cNvSpPr>
            <a:spLocks noGrp="1"/>
          </p:cNvSpPr>
          <p:nvPr>
            <p:ph type="title"/>
          </p:nvPr>
        </p:nvSpPr>
        <p:spPr>
          <a:xfrm>
            <a:off x="838200" y="365126"/>
            <a:ext cx="10515600" cy="652969"/>
          </a:xfrm>
        </p:spPr>
        <p:txBody>
          <a:bodyPr/>
          <a:lstStyle/>
          <a:p>
            <a:r>
              <a:rPr lang="en-US" noProof="0" smtClean="0"/>
              <a:t>Click to edit Master title style</a:t>
            </a:r>
            <a:endParaRPr lang="en-US" noProof="0"/>
          </a:p>
        </p:txBody>
      </p:sp>
      <p:sp>
        <p:nvSpPr>
          <p:cNvPr id="3" name="Date Placeholder 2"/>
          <p:cNvSpPr>
            <a:spLocks noGrp="1"/>
          </p:cNvSpPr>
          <p:nvPr>
            <p:ph type="dt" sz="half" idx="10"/>
          </p:nvPr>
        </p:nvSpPr>
        <p:spPr/>
        <p:txBody>
          <a:bodyPr/>
          <a:lstStyle/>
          <a:p>
            <a:r>
              <a:rPr lang="en-US" noProof="0" dirty="0"/>
              <a:t>MM.DD.20XX</a:t>
            </a:r>
            <a:endParaRPr lang="en-US" noProof="0" dirty="0"/>
          </a:p>
        </p:txBody>
      </p:sp>
      <p:sp>
        <p:nvSpPr>
          <p:cNvPr id="4" name="Footer Placeholder 3"/>
          <p:cNvSpPr>
            <a:spLocks noGrp="1"/>
          </p:cNvSpPr>
          <p:nvPr>
            <p:ph type="ftr" sz="quarter" idx="11"/>
          </p:nvPr>
        </p:nvSpPr>
        <p:spPr/>
        <p:txBody>
          <a:bodyPr/>
          <a:lstStyle/>
          <a:p>
            <a:r>
              <a:rPr lang="en-US" noProof="0" dirty="0"/>
              <a:t>ADD A FOOTER</a:t>
            </a:r>
            <a:endParaRPr lang="en-US" noProof="0" dirty="0"/>
          </a:p>
        </p:txBody>
      </p:sp>
      <p:sp>
        <p:nvSpPr>
          <p:cNvPr id="5" name="Slide Number Placeholder 4"/>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6" name="Content Placeholder 2"/>
          <p:cNvSpPr>
            <a:spLocks noGrp="1"/>
          </p:cNvSpPr>
          <p:nvPr>
            <p:ph idx="1"/>
          </p:nvPr>
        </p:nvSpPr>
        <p:spPr>
          <a:xfrm>
            <a:off x="838200" y="1187777"/>
            <a:ext cx="10515600" cy="4534293"/>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smtClean="0"/>
              <a:t>Click to 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p:cNvSpPr>
            <a:spLocks noGrp="1"/>
          </p:cNvSpPr>
          <p:nvPr>
            <p:ph type="title"/>
          </p:nvPr>
        </p:nvSpPr>
        <p:spPr>
          <a:xfrm>
            <a:off x="838200" y="365126"/>
            <a:ext cx="10515600" cy="652969"/>
          </a:xfrm>
        </p:spPr>
        <p:txBody>
          <a:bodyPr/>
          <a:lstStyle/>
          <a:p>
            <a:r>
              <a:rPr lang="en-US" noProof="0" smtClean="0"/>
              <a:t>Click to edit Master title style</a:t>
            </a:r>
            <a:endParaRPr lang="en-US" noProof="0"/>
          </a:p>
        </p:txBody>
      </p:sp>
      <p:sp>
        <p:nvSpPr>
          <p:cNvPr id="3" name="Date Placeholder 2"/>
          <p:cNvSpPr>
            <a:spLocks noGrp="1"/>
          </p:cNvSpPr>
          <p:nvPr>
            <p:ph type="dt" sz="half" idx="10"/>
          </p:nvPr>
        </p:nvSpPr>
        <p:spPr/>
        <p:txBody>
          <a:bodyPr/>
          <a:lstStyle/>
          <a:p>
            <a:r>
              <a:rPr lang="en-US" noProof="0" dirty="0"/>
              <a:t>MM.DD.20XX</a:t>
            </a:r>
            <a:endParaRPr lang="en-US" noProof="0" dirty="0"/>
          </a:p>
        </p:txBody>
      </p:sp>
      <p:sp>
        <p:nvSpPr>
          <p:cNvPr id="4" name="Footer Placeholder 3"/>
          <p:cNvSpPr>
            <a:spLocks noGrp="1"/>
          </p:cNvSpPr>
          <p:nvPr>
            <p:ph type="ftr" sz="quarter" idx="11"/>
          </p:nvPr>
        </p:nvSpPr>
        <p:spPr/>
        <p:txBody>
          <a:bodyPr/>
          <a:lstStyle/>
          <a:p>
            <a:r>
              <a:rPr lang="en-US" noProof="0" dirty="0"/>
              <a:t>ADD A FOOTER</a:t>
            </a:r>
            <a:endParaRPr lang="en-US" noProof="0" dirty="0"/>
          </a:p>
        </p:txBody>
      </p:sp>
      <p:sp>
        <p:nvSpPr>
          <p:cNvPr id="5" name="Slide Number Placeholder 4"/>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7" name="Content Placeholder 2"/>
          <p:cNvSpPr>
            <a:spLocks noGrp="1"/>
          </p:cNvSpPr>
          <p:nvPr>
            <p:ph sz="half" idx="1"/>
          </p:nvPr>
        </p:nvSpPr>
        <p:spPr>
          <a:xfrm>
            <a:off x="838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smtClean="0"/>
              <a:t>Click to 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8" name="Content Placeholder 3"/>
          <p:cNvSpPr>
            <a:spLocks noGrp="1"/>
          </p:cNvSpPr>
          <p:nvPr>
            <p:ph sz="half" idx="2"/>
          </p:nvPr>
        </p:nvSpPr>
        <p:spPr>
          <a:xfrm>
            <a:off x="6172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smtClean="0"/>
              <a:t>Click to 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p:cNvSpPr>
            <a:spLocks noGrp="1"/>
          </p:cNvSpPr>
          <p:nvPr>
            <p:ph type="title"/>
          </p:nvPr>
        </p:nvSpPr>
        <p:spPr>
          <a:xfrm>
            <a:off x="838200" y="365126"/>
            <a:ext cx="10515600" cy="652969"/>
          </a:xfrm>
        </p:spPr>
        <p:txBody>
          <a:bodyPr/>
          <a:lstStyle/>
          <a:p>
            <a:r>
              <a:rPr lang="en-US" noProof="0" smtClean="0"/>
              <a:t>Click to edit Master title style</a:t>
            </a:r>
            <a:endParaRPr lang="en-US" noProof="0"/>
          </a:p>
        </p:txBody>
      </p:sp>
      <p:sp>
        <p:nvSpPr>
          <p:cNvPr id="3" name="Date Placeholder 2"/>
          <p:cNvSpPr>
            <a:spLocks noGrp="1"/>
          </p:cNvSpPr>
          <p:nvPr>
            <p:ph type="dt" sz="half" idx="10"/>
          </p:nvPr>
        </p:nvSpPr>
        <p:spPr/>
        <p:txBody>
          <a:bodyPr/>
          <a:lstStyle/>
          <a:p>
            <a:r>
              <a:rPr lang="en-US" noProof="0" dirty="0"/>
              <a:t>MM.DD.20XX</a:t>
            </a:r>
            <a:endParaRPr lang="en-US" noProof="0" dirty="0"/>
          </a:p>
        </p:txBody>
      </p:sp>
      <p:sp>
        <p:nvSpPr>
          <p:cNvPr id="4" name="Footer Placeholder 3"/>
          <p:cNvSpPr>
            <a:spLocks noGrp="1"/>
          </p:cNvSpPr>
          <p:nvPr>
            <p:ph type="ftr" sz="quarter" idx="11"/>
          </p:nvPr>
        </p:nvSpPr>
        <p:spPr/>
        <p:txBody>
          <a:bodyPr/>
          <a:lstStyle/>
          <a:p>
            <a:r>
              <a:rPr lang="en-US" noProof="0" dirty="0"/>
              <a:t>ADD A FOOTER</a:t>
            </a:r>
            <a:endParaRPr lang="en-US" noProof="0" dirty="0"/>
          </a:p>
        </p:txBody>
      </p:sp>
      <p:sp>
        <p:nvSpPr>
          <p:cNvPr id="5" name="Slide Number Placeholder 4"/>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7" name="Text Placeholder 2"/>
          <p:cNvSpPr>
            <a:spLocks noGrp="1"/>
          </p:cNvSpPr>
          <p:nvPr>
            <p:ph type="body" idx="1"/>
          </p:nvPr>
        </p:nvSpPr>
        <p:spPr>
          <a:xfrm>
            <a:off x="839788" y="1256955"/>
            <a:ext cx="5157787"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endParaRPr lang="en-US" noProof="0" smtClean="0"/>
          </a:p>
        </p:txBody>
      </p:sp>
      <p:sp>
        <p:nvSpPr>
          <p:cNvPr id="8" name="Content Placeholder 3"/>
          <p:cNvSpPr>
            <a:spLocks noGrp="1"/>
          </p:cNvSpPr>
          <p:nvPr>
            <p:ph sz="half" idx="2"/>
          </p:nvPr>
        </p:nvSpPr>
        <p:spPr>
          <a:xfrm>
            <a:off x="839788" y="2203414"/>
            <a:ext cx="5157787"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smtClean="0"/>
              <a:t>Click to 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9" name="Text Placeholder 4"/>
          <p:cNvSpPr>
            <a:spLocks noGrp="1"/>
          </p:cNvSpPr>
          <p:nvPr>
            <p:ph type="body" sz="quarter" idx="3"/>
          </p:nvPr>
        </p:nvSpPr>
        <p:spPr>
          <a:xfrm>
            <a:off x="6172200" y="1256955"/>
            <a:ext cx="5183188"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endParaRPr lang="en-US" noProof="0" smtClean="0"/>
          </a:p>
        </p:txBody>
      </p:sp>
      <p:sp>
        <p:nvSpPr>
          <p:cNvPr id="10" name="Content Placeholder 5"/>
          <p:cNvSpPr>
            <a:spLocks noGrp="1"/>
          </p:cNvSpPr>
          <p:nvPr>
            <p:ph sz="quarter" idx="4"/>
          </p:nvPr>
        </p:nvSpPr>
        <p:spPr>
          <a:xfrm>
            <a:off x="6172200" y="2203414"/>
            <a:ext cx="5183188"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smtClean="0"/>
              <a:t>Click to 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p:cNvSpPr>
            <a:spLocks noGrp="1"/>
          </p:cNvSpPr>
          <p:nvPr>
            <p:ph type="dt" sz="half" idx="10"/>
          </p:nvPr>
        </p:nvSpPr>
        <p:spPr/>
        <p:txBody>
          <a:bodyPr/>
          <a:lstStyle/>
          <a:p>
            <a:r>
              <a:rPr lang="en-US" noProof="0" dirty="0"/>
              <a:t>MM.DD.20XX</a:t>
            </a:r>
            <a:endParaRPr lang="en-US" noProof="0" dirty="0"/>
          </a:p>
        </p:txBody>
      </p:sp>
      <p:sp>
        <p:nvSpPr>
          <p:cNvPr id="4" name="Footer Placeholder 3"/>
          <p:cNvSpPr>
            <a:spLocks noGrp="1"/>
          </p:cNvSpPr>
          <p:nvPr>
            <p:ph type="ftr" sz="quarter" idx="11"/>
          </p:nvPr>
        </p:nvSpPr>
        <p:spPr/>
        <p:txBody>
          <a:bodyPr/>
          <a:lstStyle/>
          <a:p>
            <a:r>
              <a:rPr lang="en-US" noProof="0" dirty="0"/>
              <a:t>ADD A FOOTER</a:t>
            </a:r>
            <a:endParaRPr lang="en-US" noProof="0" dirty="0"/>
          </a:p>
        </p:txBody>
      </p:sp>
      <p:sp>
        <p:nvSpPr>
          <p:cNvPr id="5" name="Slide Number Placeholder 4"/>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8" name="Title 1"/>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a:p>
        </p:txBody>
      </p:sp>
      <p:sp>
        <p:nvSpPr>
          <p:cNvPr id="9"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endParaRPr lang="en-US" noProof="0" smtClean="0"/>
          </a:p>
        </p:txBody>
      </p:sp>
      <p:sp>
        <p:nvSpPr>
          <p:cNvPr id="10" name="Content Placeholder 2"/>
          <p:cNvSpPr>
            <a:spLocks noGrp="1"/>
          </p:cNvSpPr>
          <p:nvPr>
            <p:ph idx="1"/>
          </p:nvPr>
        </p:nvSpPr>
        <p:spPr>
          <a:xfrm>
            <a:off x="5183188" y="457201"/>
            <a:ext cx="6172200" cy="5403850"/>
          </a:xfrm>
        </p:spPr>
        <p:txBody>
          <a:bodyPr>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a:r>
              <a:rPr lang="en-US" noProof="0" smtClean="0"/>
              <a:t>Click to 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p:cNvSpPr>
            <a:spLocks noGrp="1"/>
          </p:cNvSpPr>
          <p:nvPr>
            <p:ph type="dt" sz="half" idx="10"/>
          </p:nvPr>
        </p:nvSpPr>
        <p:spPr/>
        <p:txBody>
          <a:bodyPr/>
          <a:lstStyle/>
          <a:p>
            <a:r>
              <a:rPr lang="en-US" noProof="0" dirty="0"/>
              <a:t>MM.DD.20XX</a:t>
            </a:r>
            <a:endParaRPr lang="en-US" noProof="0" dirty="0"/>
          </a:p>
        </p:txBody>
      </p:sp>
      <p:sp>
        <p:nvSpPr>
          <p:cNvPr id="4" name="Footer Placeholder 3"/>
          <p:cNvSpPr>
            <a:spLocks noGrp="1"/>
          </p:cNvSpPr>
          <p:nvPr>
            <p:ph type="ftr" sz="quarter" idx="11"/>
          </p:nvPr>
        </p:nvSpPr>
        <p:spPr/>
        <p:txBody>
          <a:bodyPr/>
          <a:lstStyle/>
          <a:p>
            <a:r>
              <a:rPr lang="en-US" noProof="0" dirty="0"/>
              <a:t>ADD A FOOTER</a:t>
            </a:r>
            <a:endParaRPr lang="en-US" noProof="0" dirty="0"/>
          </a:p>
        </p:txBody>
      </p:sp>
      <p:sp>
        <p:nvSpPr>
          <p:cNvPr id="5" name="Slide Number Placeholder 4"/>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8" name="Title 1"/>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a:p>
        </p:txBody>
      </p:sp>
      <p:sp>
        <p:nvSpPr>
          <p:cNvPr id="9"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endParaRPr lang="en-US" noProof="0" smtClean="0"/>
          </a:p>
        </p:txBody>
      </p:sp>
      <p:sp>
        <p:nvSpPr>
          <p:cNvPr id="11" name="Picture Placeholder 2"/>
          <p:cNvSpPr>
            <a:spLocks noGrp="1"/>
          </p:cNvSpPr>
          <p:nvPr>
            <p:ph type="pic" idx="1"/>
          </p:nvPr>
        </p:nvSpPr>
        <p:spPr>
          <a:xfrm>
            <a:off x="5183188" y="457201"/>
            <a:ext cx="6172200" cy="5403850"/>
          </a:xfrm>
        </p:spPr>
        <p:txBody>
          <a:bodyPr>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p:cNvSpPr>
            <a:spLocks noGrp="1"/>
          </p:cNvSpPr>
          <p:nvPr>
            <p:ph type="title"/>
          </p:nvPr>
        </p:nvSpPr>
        <p:spPr>
          <a:xfrm>
            <a:off x="838200" y="365126"/>
            <a:ext cx="10515600" cy="652969"/>
          </a:xfrm>
        </p:spPr>
        <p:txBody>
          <a:bodyPr/>
          <a:lstStyle/>
          <a:p>
            <a:r>
              <a:rPr lang="en-US" noProof="0" smtClean="0"/>
              <a:t>Click to edit Master title style</a:t>
            </a:r>
            <a:endParaRPr lang="en-US" noProof="0"/>
          </a:p>
        </p:txBody>
      </p:sp>
      <p:sp>
        <p:nvSpPr>
          <p:cNvPr id="3" name="Date Placeholder 2"/>
          <p:cNvSpPr>
            <a:spLocks noGrp="1"/>
          </p:cNvSpPr>
          <p:nvPr>
            <p:ph type="dt" sz="half" idx="10"/>
          </p:nvPr>
        </p:nvSpPr>
        <p:spPr/>
        <p:txBody>
          <a:bodyPr/>
          <a:lstStyle/>
          <a:p>
            <a:r>
              <a:rPr lang="en-US" noProof="0" dirty="0"/>
              <a:t>MM.DD.20XX</a:t>
            </a:r>
            <a:endParaRPr lang="en-US" noProof="0" dirty="0"/>
          </a:p>
        </p:txBody>
      </p:sp>
      <p:sp>
        <p:nvSpPr>
          <p:cNvPr id="4" name="Footer Placeholder 3"/>
          <p:cNvSpPr>
            <a:spLocks noGrp="1"/>
          </p:cNvSpPr>
          <p:nvPr>
            <p:ph type="ftr" sz="quarter" idx="11"/>
          </p:nvPr>
        </p:nvSpPr>
        <p:spPr/>
        <p:txBody>
          <a:bodyPr/>
          <a:lstStyle/>
          <a:p>
            <a:r>
              <a:rPr lang="en-US" noProof="0" dirty="0"/>
              <a:t>ADD A FOOTER</a:t>
            </a:r>
            <a:endParaRPr lang="en-US" noProof="0" dirty="0"/>
          </a:p>
        </p:txBody>
      </p:sp>
      <p:sp>
        <p:nvSpPr>
          <p:cNvPr id="5" name="Slide Number Placeholder 4"/>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8" name="Text Placeholder 7"/>
          <p:cNvSpPr>
            <a:spLocks noGrp="1"/>
          </p:cNvSpPr>
          <p:nvPr>
            <p:ph type="body" sz="quarter" idx="13"/>
          </p:nvPr>
        </p:nvSpPr>
        <p:spPr>
          <a:xfrm>
            <a:off x="1470819" y="2355057"/>
            <a:ext cx="9250363" cy="2147887"/>
          </a:xfrm>
        </p:spPr>
        <p:txBody>
          <a:bodyPr anchor="ctr">
            <a:normAutofit/>
          </a:bodyPr>
          <a:lstStyle>
            <a:lvl1pPr marL="0" indent="0" algn="ctr">
              <a:buNone/>
              <a:defRPr sz="6000"/>
            </a:lvl1pPr>
          </a:lstStyle>
          <a:p>
            <a:pPr lvl="0"/>
            <a:r>
              <a:rPr lang="en-US" noProof="0" smtClean="0"/>
              <a:t>Click to edit Master text styles</a:t>
            </a:r>
            <a:endParaRPr lang="en-US" noProof="0" smtClean="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p:cNvSpPr>
            <a:spLocks noGrp="1"/>
          </p:cNvSpPr>
          <p:nvPr>
            <p:ph type="title"/>
          </p:nvPr>
        </p:nvSpPr>
        <p:spPr>
          <a:xfrm>
            <a:off x="838200" y="365126"/>
            <a:ext cx="10515600" cy="652969"/>
          </a:xfrm>
        </p:spPr>
        <p:txBody>
          <a:bodyPr/>
          <a:lstStyle/>
          <a:p>
            <a:r>
              <a:rPr lang="en-US" noProof="0" smtClean="0"/>
              <a:t>Click to edit Master title style</a:t>
            </a:r>
            <a:endParaRPr lang="en-US" noProof="0"/>
          </a:p>
        </p:txBody>
      </p:sp>
      <p:sp>
        <p:nvSpPr>
          <p:cNvPr id="3" name="Date Placeholder 2"/>
          <p:cNvSpPr>
            <a:spLocks noGrp="1"/>
          </p:cNvSpPr>
          <p:nvPr>
            <p:ph type="dt" sz="half" idx="10"/>
          </p:nvPr>
        </p:nvSpPr>
        <p:spPr/>
        <p:txBody>
          <a:bodyPr/>
          <a:lstStyle/>
          <a:p>
            <a:r>
              <a:rPr lang="en-US" noProof="0" dirty="0"/>
              <a:t>MM.DD.20XX</a:t>
            </a:r>
            <a:endParaRPr lang="en-US" noProof="0" dirty="0"/>
          </a:p>
        </p:txBody>
      </p:sp>
      <p:sp>
        <p:nvSpPr>
          <p:cNvPr id="4" name="Footer Placeholder 3"/>
          <p:cNvSpPr>
            <a:spLocks noGrp="1"/>
          </p:cNvSpPr>
          <p:nvPr>
            <p:ph type="ftr" sz="quarter" idx="11"/>
          </p:nvPr>
        </p:nvSpPr>
        <p:spPr/>
        <p:txBody>
          <a:bodyPr/>
          <a:lstStyle/>
          <a:p>
            <a:r>
              <a:rPr lang="en-US" noProof="0" dirty="0"/>
              <a:t>ADD A FOOTER</a:t>
            </a:r>
            <a:endParaRPr lang="en-US" noProof="0" dirty="0"/>
          </a:p>
        </p:txBody>
      </p:sp>
      <p:sp>
        <p:nvSpPr>
          <p:cNvPr id="5" name="Slide Number Placeholder 4"/>
          <p:cNvSpPr>
            <a:spLocks noGrp="1"/>
          </p:cNvSpPr>
          <p:nvPr>
            <p:ph type="sldNum" sz="quarter" idx="12"/>
          </p:nvPr>
        </p:nvSpPr>
        <p:spPr/>
        <p:txBody>
          <a:bodyPr/>
          <a:lstStyle/>
          <a:p>
            <a:fld id="{8D581BC7-E183-40DB-AC97-C19EA4EB8894}" type="slidenum">
              <a:rPr lang="en-US" noProof="0" smtClean="0"/>
            </a:fld>
            <a:endParaRPr lang="en-US" noProof="0"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p:cNvSpPr>
            <a:spLocks noGrp="1"/>
          </p:cNvSpPr>
          <p:nvPr>
            <p:ph type="dt" sz="half" idx="10"/>
          </p:nvPr>
        </p:nvSpPr>
        <p:spPr/>
        <p:txBody>
          <a:bodyPr/>
          <a:lstStyle/>
          <a:p>
            <a:r>
              <a:rPr lang="en-US" noProof="0" dirty="0"/>
              <a:t>MM.DD.20XX</a:t>
            </a:r>
            <a:endParaRPr lang="en-US" noProof="0" dirty="0"/>
          </a:p>
        </p:txBody>
      </p:sp>
      <p:sp>
        <p:nvSpPr>
          <p:cNvPr id="4" name="Footer Placeholder 3"/>
          <p:cNvSpPr>
            <a:spLocks noGrp="1"/>
          </p:cNvSpPr>
          <p:nvPr>
            <p:ph type="ftr" sz="quarter" idx="11"/>
          </p:nvPr>
        </p:nvSpPr>
        <p:spPr/>
        <p:txBody>
          <a:bodyPr/>
          <a:lstStyle/>
          <a:p>
            <a:r>
              <a:rPr lang="en-US" noProof="0" dirty="0"/>
              <a:t>ADD A FOOTER</a:t>
            </a:r>
            <a:endParaRPr lang="en-US" noProof="0" dirty="0"/>
          </a:p>
        </p:txBody>
      </p:sp>
      <p:sp>
        <p:nvSpPr>
          <p:cNvPr id="5" name="Slide Number Placeholder 4"/>
          <p:cNvSpPr>
            <a:spLocks noGrp="1"/>
          </p:cNvSpPr>
          <p:nvPr>
            <p:ph type="sldNum" sz="quarter" idx="12"/>
          </p:nvPr>
        </p:nvSpPr>
        <p:spPr/>
        <p:txBody>
          <a:bodyPr/>
          <a:lstStyle/>
          <a:p>
            <a:fld id="{8D581BC7-E183-40DB-AC97-C19EA4EB8894}" type="slidenum">
              <a:rPr lang="en-US" noProof="0" smtClean="0"/>
            </a:fld>
            <a:endParaRPr 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Layou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p:cNvSpPr>
            <a:spLocks noGrp="1"/>
          </p:cNvSpPr>
          <p:nvPr>
            <p:ph type="dt" sz="half" idx="10"/>
          </p:nvPr>
        </p:nvSpPr>
        <p:spPr/>
        <p:txBody>
          <a:bodyPr/>
          <a:lstStyle/>
          <a:p>
            <a:r>
              <a:rPr lang="en-US" noProof="0" dirty="0"/>
              <a:t>MM.DD.20XX</a:t>
            </a:r>
            <a:endParaRPr lang="en-US" noProof="0" dirty="0"/>
          </a:p>
        </p:txBody>
      </p:sp>
      <p:sp>
        <p:nvSpPr>
          <p:cNvPr id="6" name="Footer Placeholder 5"/>
          <p:cNvSpPr>
            <a:spLocks noGrp="1"/>
          </p:cNvSpPr>
          <p:nvPr>
            <p:ph type="ftr" sz="quarter" idx="11"/>
          </p:nvPr>
        </p:nvSpPr>
        <p:spPr/>
        <p:txBody>
          <a:bodyPr/>
          <a:lstStyle/>
          <a:p>
            <a:r>
              <a:rPr lang="en-US" noProof="0" dirty="0"/>
              <a:t>ADD A FOOTER</a:t>
            </a:r>
            <a:endParaRPr lang="en-US" noProof="0" dirty="0"/>
          </a:p>
        </p:txBody>
      </p:sp>
      <p:sp>
        <p:nvSpPr>
          <p:cNvPr id="7" name="Slide Number Placeholder 6"/>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8" name="Title 1"/>
          <p:cNvSpPr>
            <a:spLocks noGrp="1"/>
          </p:cNvSpPr>
          <p:nvPr>
            <p:ph type="title" hasCustomPrompt="1"/>
          </p:nvPr>
        </p:nvSpPr>
        <p:spPr>
          <a:xfrm>
            <a:off x="6894591" y="1090118"/>
            <a:ext cx="4494133" cy="804338"/>
          </a:xfrm>
        </p:spPr>
        <p:txBody>
          <a:bodyPr lIns="0" tIns="0" rIns="0" bIns="0" anchor="b">
            <a:normAutofit/>
          </a:bodyPr>
          <a:lstStyle>
            <a:lvl1pPr>
              <a:defRPr sz="3600"/>
            </a:lvl1pPr>
          </a:lstStyle>
          <a:p>
            <a:r>
              <a:rPr lang="en-US" noProof="0"/>
              <a:t>CLICK TO EDIT</a:t>
            </a:r>
            <a:endParaRPr lang="en-US" noProof="0"/>
          </a:p>
        </p:txBody>
      </p:sp>
      <p:sp>
        <p:nvSpPr>
          <p:cNvPr id="9" name="Text Placeholder 2"/>
          <p:cNvSpPr>
            <a:spLocks noGrp="1"/>
          </p:cNvSpPr>
          <p:nvPr>
            <p:ph type="body" idx="1" hasCustomPrompt="1"/>
          </p:nvPr>
        </p:nvSpPr>
        <p:spPr>
          <a:xfrm>
            <a:off x="6894591" y="2243662"/>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10"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p:cNvGrpSpPr/>
          <p:nvPr userDrawn="1"/>
        </p:nvGrpSpPr>
        <p:grpSpPr>
          <a:xfrm flipH="1">
            <a:off x="6924675" y="1993043"/>
            <a:ext cx="5267325" cy="100800"/>
            <a:chOff x="0" y="3240138"/>
            <a:chExt cx="3434400" cy="100800"/>
          </a:xfrm>
        </p:grpSpPr>
        <p:cxnSp>
          <p:nvCxnSpPr>
            <p:cNvPr id="12" name="Straight Connector 11"/>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
        <p:nvSpPr>
          <p:cNvPr id="14" name="Text Placeholder 2"/>
          <p:cNvSpPr>
            <a:spLocks noGrp="1"/>
          </p:cNvSpPr>
          <p:nvPr>
            <p:ph type="body" idx="14" hasCustomPrompt="1"/>
          </p:nvPr>
        </p:nvSpPr>
        <p:spPr>
          <a:xfrm>
            <a:off x="6894591" y="2868443"/>
            <a:ext cx="4482996" cy="2432603"/>
          </a:xfrm>
        </p:spPr>
        <p:txBody>
          <a:bodyPr lIns="0" tIns="0" rIns="0" bIns="0">
            <a:normAutofit/>
          </a:bodyPr>
          <a:lstStyle>
            <a:lvl1pPr marL="215900" indent="-2159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cxnSp>
        <p:nvCxnSpPr>
          <p:cNvPr id="17" name="Straight Connector 16"/>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7"/>
          <p:cNvSpPr>
            <a:spLocks noGrp="1"/>
          </p:cNvSpPr>
          <p:nvPr>
            <p:ph type="pic" sz="quarter" idx="15"/>
          </p:nvPr>
        </p:nvSpPr>
        <p:spPr>
          <a:xfrm>
            <a:off x="2854411" y="1472184"/>
            <a:ext cx="3246204" cy="5385816"/>
          </a:xfrm>
        </p:spPr>
        <p:txBody>
          <a:bodyPr anchor="ctr" anchorCtr="0">
            <a:normAutofit/>
          </a:bodyPr>
          <a:lstStyle>
            <a:lvl1pPr marL="0" indent="0" algn="ctr">
              <a:buNone/>
              <a:defRPr sz="1800"/>
            </a:lvl1pPr>
          </a:lstStyle>
          <a:p>
            <a:r>
              <a:rPr lang="en-US" noProof="0" smtClean="0"/>
              <a:t>Click icon to add picture</a:t>
            </a:r>
            <a:endParaRPr 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Layout ver 2">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p:cNvSpPr>
            <a:spLocks noGrp="1"/>
          </p:cNvSpPr>
          <p:nvPr>
            <p:ph type="title" hasCustomPrompt="1"/>
          </p:nvPr>
        </p:nvSpPr>
        <p:spPr>
          <a:xfrm>
            <a:off x="803276" y="2219359"/>
            <a:ext cx="5021940" cy="804338"/>
          </a:xfrm>
        </p:spPr>
        <p:txBody>
          <a:bodyPr lIns="0" tIns="0" rIns="0" bIns="0" anchor="b">
            <a:normAutofit/>
          </a:bodyPr>
          <a:lstStyle>
            <a:lvl1pPr>
              <a:defRPr sz="3600"/>
            </a:lvl1pPr>
          </a:lstStyle>
          <a:p>
            <a:r>
              <a:rPr lang="en-US" noProof="0"/>
              <a:t>CLICK TO EDIT</a:t>
            </a:r>
            <a:endParaRPr lang="en-US" noProof="0"/>
          </a:p>
        </p:txBody>
      </p:sp>
      <p:sp>
        <p:nvSpPr>
          <p:cNvPr id="4" name="Date Placeholder 3"/>
          <p:cNvSpPr>
            <a:spLocks noGrp="1"/>
          </p:cNvSpPr>
          <p:nvPr>
            <p:ph type="dt" sz="half" idx="10"/>
          </p:nvPr>
        </p:nvSpPr>
        <p:spPr/>
        <p:txBody>
          <a:bodyPr/>
          <a:lstStyle/>
          <a:p>
            <a:r>
              <a:rPr lang="en-US" noProof="0" dirty="0"/>
              <a:t>MM.DD.20XX</a:t>
            </a:r>
            <a:endParaRPr lang="en-US" noProof="0" dirty="0"/>
          </a:p>
        </p:txBody>
      </p:sp>
      <p:sp>
        <p:nvSpPr>
          <p:cNvPr id="5" name="Footer Placeholder 4"/>
          <p:cNvSpPr>
            <a:spLocks noGrp="1"/>
          </p:cNvSpPr>
          <p:nvPr>
            <p:ph type="ftr" sz="quarter" idx="11"/>
          </p:nvPr>
        </p:nvSpPr>
        <p:spPr/>
        <p:txBody>
          <a:bodyPr/>
          <a:lstStyle/>
          <a:p>
            <a:r>
              <a:rPr lang="en-US" noProof="0" dirty="0"/>
              <a:t>ADD A FOOTER</a:t>
            </a:r>
            <a:endParaRPr lang="en-US" noProof="0" dirty="0"/>
          </a:p>
        </p:txBody>
      </p:sp>
      <p:sp>
        <p:nvSpPr>
          <p:cNvPr id="6" name="Slide Number Placeholder 5"/>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11"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p:cNvGrpSpPr/>
          <p:nvPr userDrawn="1"/>
        </p:nvGrpSpPr>
        <p:grpSpPr>
          <a:xfrm>
            <a:off x="0" y="3122284"/>
            <a:ext cx="3434400" cy="100800"/>
            <a:chOff x="0" y="3240138"/>
            <a:chExt cx="3434400" cy="100800"/>
          </a:xfrm>
        </p:grpSpPr>
        <p:cxnSp>
          <p:nvCxnSpPr>
            <p:cNvPr id="13" name="Straight Connector 12"/>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
        <p:nvSpPr>
          <p:cNvPr id="17" name="Oval 16"/>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
          <p:cNvSpPr>
            <a:spLocks noGrp="1"/>
          </p:cNvSpPr>
          <p:nvPr>
            <p:ph type="body" idx="14" hasCustomPrompt="1"/>
          </p:nvPr>
        </p:nvSpPr>
        <p:spPr>
          <a:xfrm>
            <a:off x="815720" y="3392200"/>
            <a:ext cx="5009495" cy="2210173"/>
          </a:xfrm>
        </p:spPr>
        <p:txBody>
          <a:bodyPr lIns="0" tIns="0" rIns="0" bIns="0">
            <a:normAutofit/>
          </a:bodyPr>
          <a:lstStyle>
            <a:lvl1pPr marL="215900" indent="-2159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23" name="Picture Placeholder 7"/>
          <p:cNvSpPr>
            <a:spLocks noGrp="1"/>
          </p:cNvSpPr>
          <p:nvPr>
            <p:ph type="pic" sz="quarter" idx="15"/>
          </p:nvPr>
        </p:nvSpPr>
        <p:spPr>
          <a:xfrm>
            <a:off x="6108356" y="-20834"/>
            <a:ext cx="5245444" cy="5385816"/>
          </a:xfrm>
        </p:spPr>
        <p:txBody>
          <a:bodyPr anchor="ctr" anchorCtr="0">
            <a:normAutofit/>
          </a:bodyPr>
          <a:lstStyle>
            <a:lvl1pPr marL="0" indent="0" algn="ctr">
              <a:buNone/>
              <a:defRPr sz="1800"/>
            </a:lvl1pPr>
          </a:lstStyle>
          <a:p>
            <a:r>
              <a:rPr lang="en-US" noProof="0" smtClean="0"/>
              <a:t>Click icon to add picture</a:t>
            </a:r>
            <a:endParaRPr 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Content Layou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p:cNvSpPr>
            <a:spLocks noGrp="1"/>
          </p:cNvSpPr>
          <p:nvPr>
            <p:ph type="dt" sz="half" idx="10"/>
          </p:nvPr>
        </p:nvSpPr>
        <p:spPr/>
        <p:txBody>
          <a:bodyPr/>
          <a:lstStyle/>
          <a:p>
            <a:r>
              <a:rPr lang="en-US" noProof="0" dirty="0"/>
              <a:t>MM.DD.20XX</a:t>
            </a:r>
            <a:endParaRPr lang="en-US" noProof="0" dirty="0"/>
          </a:p>
        </p:txBody>
      </p:sp>
      <p:sp>
        <p:nvSpPr>
          <p:cNvPr id="6" name="Footer Placeholder 5"/>
          <p:cNvSpPr>
            <a:spLocks noGrp="1"/>
          </p:cNvSpPr>
          <p:nvPr>
            <p:ph type="ftr" sz="quarter" idx="11"/>
          </p:nvPr>
        </p:nvSpPr>
        <p:spPr/>
        <p:txBody>
          <a:bodyPr/>
          <a:lstStyle/>
          <a:p>
            <a:r>
              <a:rPr lang="en-US" noProof="0" dirty="0"/>
              <a:t>ADD A FOOTER</a:t>
            </a:r>
            <a:endParaRPr lang="en-US" noProof="0" dirty="0"/>
          </a:p>
        </p:txBody>
      </p:sp>
      <p:sp>
        <p:nvSpPr>
          <p:cNvPr id="7" name="Slide Number Placeholder 6"/>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8" name="Title 1"/>
          <p:cNvSpPr>
            <a:spLocks noGrp="1"/>
          </p:cNvSpPr>
          <p:nvPr>
            <p:ph type="title" hasCustomPrompt="1"/>
          </p:nvPr>
        </p:nvSpPr>
        <p:spPr>
          <a:xfrm>
            <a:off x="6400317" y="707529"/>
            <a:ext cx="4494133" cy="569086"/>
          </a:xfrm>
        </p:spPr>
        <p:txBody>
          <a:bodyPr lIns="0" tIns="0" rIns="0" bIns="0" anchor="b">
            <a:normAutofit/>
          </a:bodyPr>
          <a:lstStyle>
            <a:lvl1pPr>
              <a:defRPr sz="3600"/>
            </a:lvl1pPr>
          </a:lstStyle>
          <a:p>
            <a:r>
              <a:rPr lang="en-US" noProof="0"/>
              <a:t>CLICK TO EDIT</a:t>
            </a:r>
            <a:endParaRPr lang="en-US" noProof="0"/>
          </a:p>
        </p:txBody>
      </p:sp>
      <p:sp>
        <p:nvSpPr>
          <p:cNvPr id="9" name="Text Placeholder 2"/>
          <p:cNvSpPr>
            <a:spLocks noGrp="1"/>
          </p:cNvSpPr>
          <p:nvPr>
            <p:ph type="body" idx="1" hasCustomPrompt="1"/>
          </p:nvPr>
        </p:nvSpPr>
        <p:spPr>
          <a:xfrm>
            <a:off x="6400317" y="1625821"/>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10"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p:cNvGrpSpPr/>
          <p:nvPr userDrawn="1"/>
        </p:nvGrpSpPr>
        <p:grpSpPr>
          <a:xfrm flipH="1">
            <a:off x="6430402" y="1375202"/>
            <a:ext cx="5761598" cy="100800"/>
            <a:chOff x="-322276" y="3240138"/>
            <a:chExt cx="3756676" cy="100800"/>
          </a:xfrm>
        </p:grpSpPr>
        <p:cxnSp>
          <p:nvCxnSpPr>
            <p:cNvPr id="12" name="Straight Connector 11"/>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
        <p:nvSpPr>
          <p:cNvPr id="14" name="Text Placeholder 2"/>
          <p:cNvSpPr>
            <a:spLocks noGrp="1"/>
          </p:cNvSpPr>
          <p:nvPr>
            <p:ph type="body" idx="14" hasCustomPrompt="1"/>
          </p:nvPr>
        </p:nvSpPr>
        <p:spPr>
          <a:xfrm>
            <a:off x="2920469"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cxnSp>
        <p:nvCxnSpPr>
          <p:cNvPr id="17" name="Straight Connector 16"/>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p:cNvSpPr>
            <a:spLocks noGrp="1"/>
          </p:cNvSpPr>
          <p:nvPr>
            <p:ph type="pic" sz="quarter" idx="15"/>
          </p:nvPr>
        </p:nvSpPr>
        <p:spPr>
          <a:xfrm>
            <a:off x="2090460" y="3273552"/>
            <a:ext cx="640080" cy="658368"/>
          </a:xfrm>
        </p:spPr>
        <p:txBody>
          <a:bodyPr anchor="ctr" anchorCtr="0">
            <a:normAutofit/>
          </a:bodyPr>
          <a:lstStyle>
            <a:lvl1pPr marL="0" indent="0" algn="ctr">
              <a:buNone/>
              <a:defRPr sz="900"/>
            </a:lvl1pPr>
          </a:lstStyle>
          <a:p>
            <a:r>
              <a:rPr lang="en-US" noProof="0" smtClean="0"/>
              <a:t>Click icon to add picture</a:t>
            </a:r>
            <a:endParaRPr lang="en-US" noProof="0" dirty="0"/>
          </a:p>
        </p:txBody>
      </p:sp>
      <p:sp>
        <p:nvSpPr>
          <p:cNvPr id="22" name="Text Placeholder 2"/>
          <p:cNvSpPr>
            <a:spLocks noGrp="1"/>
          </p:cNvSpPr>
          <p:nvPr>
            <p:ph type="body" idx="16" hasCustomPrompt="1"/>
          </p:nvPr>
        </p:nvSpPr>
        <p:spPr>
          <a:xfrm>
            <a:off x="831850"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 styles</a:t>
            </a:r>
            <a:endParaRPr lang="en-US" noProof="0"/>
          </a:p>
        </p:txBody>
      </p:sp>
      <p:sp>
        <p:nvSpPr>
          <p:cNvPr id="23" name="Text Placeholder 2"/>
          <p:cNvSpPr>
            <a:spLocks noGrp="1"/>
          </p:cNvSpPr>
          <p:nvPr>
            <p:ph type="body" idx="17" hasCustomPrompt="1"/>
          </p:nvPr>
        </p:nvSpPr>
        <p:spPr>
          <a:xfrm>
            <a:off x="2920469"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24" name="Picture Placeholder 3"/>
          <p:cNvSpPr>
            <a:spLocks noGrp="1"/>
          </p:cNvSpPr>
          <p:nvPr>
            <p:ph type="pic" sz="quarter" idx="18"/>
          </p:nvPr>
        </p:nvSpPr>
        <p:spPr>
          <a:xfrm>
            <a:off x="2090460" y="4409320"/>
            <a:ext cx="640080" cy="658368"/>
          </a:xfrm>
        </p:spPr>
        <p:txBody>
          <a:bodyPr anchor="ctr" anchorCtr="0">
            <a:normAutofit/>
          </a:bodyPr>
          <a:lstStyle>
            <a:lvl1pPr marL="0" indent="0" algn="ctr">
              <a:buNone/>
              <a:defRPr sz="900"/>
            </a:lvl1pPr>
          </a:lstStyle>
          <a:p>
            <a:r>
              <a:rPr lang="en-US" noProof="0" smtClean="0"/>
              <a:t>Click icon to add picture</a:t>
            </a:r>
            <a:endParaRPr lang="en-US" noProof="0" dirty="0"/>
          </a:p>
        </p:txBody>
      </p:sp>
      <p:sp>
        <p:nvSpPr>
          <p:cNvPr id="25" name="Text Placeholder 2"/>
          <p:cNvSpPr>
            <a:spLocks noGrp="1"/>
          </p:cNvSpPr>
          <p:nvPr>
            <p:ph type="body" idx="19" hasCustomPrompt="1"/>
          </p:nvPr>
        </p:nvSpPr>
        <p:spPr>
          <a:xfrm>
            <a:off x="831850"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 styles</a:t>
            </a:r>
            <a:endParaRPr lang="en-US" noProof="0"/>
          </a:p>
        </p:txBody>
      </p:sp>
      <p:sp>
        <p:nvSpPr>
          <p:cNvPr id="26" name="Text Placeholder 2"/>
          <p:cNvSpPr>
            <a:spLocks noGrp="1"/>
          </p:cNvSpPr>
          <p:nvPr>
            <p:ph type="body" idx="20" hasCustomPrompt="1"/>
          </p:nvPr>
        </p:nvSpPr>
        <p:spPr>
          <a:xfrm>
            <a:off x="8549426"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27" name="Picture Placeholder 3"/>
          <p:cNvSpPr>
            <a:spLocks noGrp="1"/>
          </p:cNvSpPr>
          <p:nvPr>
            <p:ph type="pic" sz="quarter" idx="21"/>
          </p:nvPr>
        </p:nvSpPr>
        <p:spPr>
          <a:xfrm>
            <a:off x="7719417" y="3273552"/>
            <a:ext cx="640080" cy="658368"/>
          </a:xfrm>
        </p:spPr>
        <p:txBody>
          <a:bodyPr anchor="ctr" anchorCtr="0">
            <a:normAutofit/>
          </a:bodyPr>
          <a:lstStyle>
            <a:lvl1pPr marL="0" indent="0" algn="ctr">
              <a:buNone/>
              <a:defRPr sz="900"/>
            </a:lvl1pPr>
          </a:lstStyle>
          <a:p>
            <a:r>
              <a:rPr lang="en-US" noProof="0" smtClean="0"/>
              <a:t>Click icon to add picture</a:t>
            </a:r>
            <a:endParaRPr lang="en-US" noProof="0" dirty="0"/>
          </a:p>
        </p:txBody>
      </p:sp>
      <p:sp>
        <p:nvSpPr>
          <p:cNvPr id="28" name="Text Placeholder 2"/>
          <p:cNvSpPr>
            <a:spLocks noGrp="1"/>
          </p:cNvSpPr>
          <p:nvPr>
            <p:ph type="body" idx="22" hasCustomPrompt="1"/>
          </p:nvPr>
        </p:nvSpPr>
        <p:spPr>
          <a:xfrm>
            <a:off x="6460807"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a:t>
            </a:r>
            <a:endParaRPr lang="en-US" noProof="0"/>
          </a:p>
        </p:txBody>
      </p:sp>
      <p:sp>
        <p:nvSpPr>
          <p:cNvPr id="29" name="Text Placeholder 2"/>
          <p:cNvSpPr>
            <a:spLocks noGrp="1"/>
          </p:cNvSpPr>
          <p:nvPr>
            <p:ph type="body" idx="23" hasCustomPrompt="1"/>
          </p:nvPr>
        </p:nvSpPr>
        <p:spPr>
          <a:xfrm>
            <a:off x="8549426"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30" name="Picture Placeholder 3"/>
          <p:cNvSpPr>
            <a:spLocks noGrp="1"/>
          </p:cNvSpPr>
          <p:nvPr>
            <p:ph type="pic" sz="quarter" idx="24"/>
          </p:nvPr>
        </p:nvSpPr>
        <p:spPr>
          <a:xfrm>
            <a:off x="7719417" y="4409320"/>
            <a:ext cx="640080" cy="658368"/>
          </a:xfrm>
        </p:spPr>
        <p:txBody>
          <a:bodyPr anchor="ctr" anchorCtr="0">
            <a:normAutofit/>
          </a:bodyPr>
          <a:lstStyle>
            <a:lvl1pPr marL="0" indent="0" algn="ctr">
              <a:buNone/>
              <a:defRPr sz="900"/>
            </a:lvl1pPr>
          </a:lstStyle>
          <a:p>
            <a:r>
              <a:rPr lang="en-US" noProof="0" smtClean="0"/>
              <a:t>Click icon to add picture</a:t>
            </a:r>
            <a:endParaRPr lang="en-US" noProof="0" dirty="0"/>
          </a:p>
        </p:txBody>
      </p:sp>
      <p:sp>
        <p:nvSpPr>
          <p:cNvPr id="31" name="Text Placeholder 2"/>
          <p:cNvSpPr>
            <a:spLocks noGrp="1"/>
          </p:cNvSpPr>
          <p:nvPr>
            <p:ph type="body" idx="25" hasCustomPrompt="1"/>
          </p:nvPr>
        </p:nvSpPr>
        <p:spPr>
          <a:xfrm>
            <a:off x="6460807"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a:t>
            </a:r>
            <a:endParaRPr 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Content Layout">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p:cNvSpPr>
            <a:spLocks noGrp="1"/>
          </p:cNvSpPr>
          <p:nvPr>
            <p:ph type="title" hasCustomPrompt="1"/>
          </p:nvPr>
        </p:nvSpPr>
        <p:spPr>
          <a:xfrm>
            <a:off x="803276" y="2091023"/>
            <a:ext cx="4464049" cy="804338"/>
          </a:xfrm>
        </p:spPr>
        <p:txBody>
          <a:bodyPr lIns="0" tIns="0" rIns="0" bIns="0" anchor="b">
            <a:normAutofit/>
          </a:bodyPr>
          <a:lstStyle>
            <a:lvl1pPr>
              <a:defRPr sz="3600"/>
            </a:lvl1pPr>
          </a:lstStyle>
          <a:p>
            <a:r>
              <a:rPr lang="en-US" noProof="0"/>
              <a:t>CLICK TO EDIT</a:t>
            </a:r>
            <a:endParaRPr lang="en-US" noProof="0"/>
          </a:p>
        </p:txBody>
      </p:sp>
      <p:sp>
        <p:nvSpPr>
          <p:cNvPr id="3" name="Text Placeholder 2"/>
          <p:cNvSpPr>
            <a:spLocks noGrp="1"/>
          </p:cNvSpPr>
          <p:nvPr>
            <p:ph type="body" idx="1" hasCustomPrompt="1"/>
          </p:nvPr>
        </p:nvSpPr>
        <p:spPr>
          <a:xfrm>
            <a:off x="826770" y="3244567"/>
            <a:ext cx="4443165"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4" name="Date Placeholder 3"/>
          <p:cNvSpPr>
            <a:spLocks noGrp="1"/>
          </p:cNvSpPr>
          <p:nvPr>
            <p:ph type="dt" sz="half" idx="10"/>
          </p:nvPr>
        </p:nvSpPr>
        <p:spPr/>
        <p:txBody>
          <a:bodyPr/>
          <a:lstStyle/>
          <a:p>
            <a:r>
              <a:rPr lang="en-US" noProof="0" dirty="0"/>
              <a:t>MM.DD.20XX</a:t>
            </a:r>
            <a:endParaRPr lang="en-US" noProof="0" dirty="0"/>
          </a:p>
        </p:txBody>
      </p:sp>
      <p:sp>
        <p:nvSpPr>
          <p:cNvPr id="5" name="Footer Placeholder 4"/>
          <p:cNvSpPr>
            <a:spLocks noGrp="1"/>
          </p:cNvSpPr>
          <p:nvPr>
            <p:ph type="ftr" sz="quarter" idx="11"/>
          </p:nvPr>
        </p:nvSpPr>
        <p:spPr/>
        <p:txBody>
          <a:bodyPr/>
          <a:lstStyle/>
          <a:p>
            <a:r>
              <a:rPr lang="en-US" noProof="0" dirty="0"/>
              <a:t>ADD A FOOTER</a:t>
            </a:r>
            <a:endParaRPr lang="en-US" noProof="0" dirty="0"/>
          </a:p>
        </p:txBody>
      </p:sp>
      <p:sp>
        <p:nvSpPr>
          <p:cNvPr id="6" name="Slide Number Placeholder 5"/>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8" name="Rectangle 7"/>
          <p:cNvSpPr/>
          <p:nvPr userDrawn="1"/>
        </p:nvSpPr>
        <p:spPr>
          <a:xfrm>
            <a:off x="6192163" y="1435133"/>
            <a:ext cx="5175504" cy="4187952"/>
          </a:xfrm>
          <a:prstGeom prst="rect">
            <a:avLst/>
          </a:prstGeom>
          <a:blipFill>
            <a:blip r:embed="rId2"/>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sp>
        <p:nvSpPr>
          <p:cNvPr id="11"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5" name="Group 14"/>
          <p:cNvGrpSpPr/>
          <p:nvPr userDrawn="1"/>
        </p:nvGrpSpPr>
        <p:grpSpPr>
          <a:xfrm>
            <a:off x="0" y="2993948"/>
            <a:ext cx="3434400" cy="100800"/>
            <a:chOff x="0" y="3240138"/>
            <a:chExt cx="3434400" cy="100800"/>
          </a:xfrm>
        </p:grpSpPr>
        <p:cxnSp>
          <p:nvCxnSpPr>
            <p:cNvPr id="13" name="Straight Connector 12"/>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
        <p:nvSpPr>
          <p:cNvPr id="16" name="Text Placeholder 2"/>
          <p:cNvSpPr>
            <a:spLocks noGrp="1"/>
          </p:cNvSpPr>
          <p:nvPr>
            <p:ph type="body" idx="14" hasCustomPrompt="1"/>
          </p:nvPr>
        </p:nvSpPr>
        <p:spPr>
          <a:xfrm>
            <a:off x="815720" y="3869349"/>
            <a:ext cx="4452987" cy="1328330"/>
          </a:xfrm>
        </p:spPr>
        <p:txBody>
          <a:bodyPr lIns="0" tIns="0" rIns="0" bIns="0">
            <a:normAutofit/>
          </a:bodyPr>
          <a:lstStyle>
            <a:lvl1pPr marL="215900" indent="-2159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17" name="Oval 16"/>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p:cNvSpPr>
            <a:spLocks noGrp="1"/>
          </p:cNvSpPr>
          <p:nvPr>
            <p:ph type="pic" sz="quarter" idx="15"/>
          </p:nvPr>
        </p:nvSpPr>
        <p:spPr>
          <a:xfrm>
            <a:off x="6362829" y="1673942"/>
            <a:ext cx="4853962" cy="3141406"/>
          </a:xfrm>
          <a:ln w="25400">
            <a:solidFill>
              <a:schemeClr val="tx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Content Layout">
    <p:spTree>
      <p:nvGrpSpPr>
        <p:cNvPr id="1" name=""/>
        <p:cNvGrpSpPr/>
        <p:nvPr/>
      </p:nvGrpSpPr>
      <p:grpSpPr>
        <a:xfrm>
          <a:off x="0" y="0"/>
          <a:ext cx="0" cy="0"/>
          <a:chOff x="0" y="0"/>
          <a:chExt cx="0" cy="0"/>
        </a:xfrm>
      </p:grpSpPr>
      <p:sp>
        <p:nvSpPr>
          <p:cNvPr id="22" name="Picture Placeholder 7"/>
          <p:cNvSpPr>
            <a:spLocks noGrp="1"/>
          </p:cNvSpPr>
          <p:nvPr>
            <p:ph type="pic" sz="quarter" idx="15"/>
          </p:nvPr>
        </p:nvSpPr>
        <p:spPr>
          <a:xfrm>
            <a:off x="0" y="1682496"/>
            <a:ext cx="12191999" cy="3493008"/>
          </a:xfrm>
        </p:spPr>
        <p:txBody>
          <a:bodyPr anchor="ctr" anchorCtr="0">
            <a:normAutofit/>
          </a:bodyPr>
          <a:lstStyle>
            <a:lvl1pPr marL="0" indent="0" algn="ctr">
              <a:buNone/>
              <a:defRPr sz="1800"/>
            </a:lvl1pPr>
          </a:lstStyle>
          <a:p>
            <a:r>
              <a:rPr lang="en-US" noProof="0" smtClean="0"/>
              <a:t>Click icon to add picture</a:t>
            </a:r>
            <a:endParaRPr lang="en-US" noProof="0" dirty="0"/>
          </a:p>
        </p:txBody>
      </p:sp>
      <p:sp>
        <p:nvSpPr>
          <p:cNvPr id="7" name="Rectangle 6"/>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p:cNvSpPr>
            <a:spLocks noGrp="1"/>
          </p:cNvSpPr>
          <p:nvPr>
            <p:ph type="title" hasCustomPrompt="1"/>
          </p:nvPr>
        </p:nvSpPr>
        <p:spPr>
          <a:xfrm>
            <a:off x="3863976" y="696584"/>
            <a:ext cx="4464049" cy="569086"/>
          </a:xfrm>
        </p:spPr>
        <p:txBody>
          <a:bodyPr lIns="0" tIns="0" rIns="0" bIns="0" anchor="b">
            <a:normAutofit/>
          </a:bodyPr>
          <a:lstStyle>
            <a:lvl1pPr algn="ctr">
              <a:defRPr sz="3600"/>
            </a:lvl1pPr>
          </a:lstStyle>
          <a:p>
            <a:r>
              <a:rPr lang="en-US" noProof="0"/>
              <a:t>CLICK TO EDIT</a:t>
            </a:r>
            <a:endParaRPr lang="en-US" noProof="0"/>
          </a:p>
        </p:txBody>
      </p:sp>
      <p:sp>
        <p:nvSpPr>
          <p:cNvPr id="3" name="Text Placeholder 2"/>
          <p:cNvSpPr>
            <a:spLocks noGrp="1"/>
          </p:cNvSpPr>
          <p:nvPr>
            <p:ph type="body" idx="1" hasCustomPrompt="1"/>
          </p:nvPr>
        </p:nvSpPr>
        <p:spPr>
          <a:xfrm>
            <a:off x="3884860" y="1983086"/>
            <a:ext cx="4443165" cy="569085"/>
          </a:xfrm>
        </p:spPr>
        <p:txBody>
          <a:bodyPr lIns="0" tIns="0" rIns="0" bIns="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4" name="Date Placeholder 3"/>
          <p:cNvSpPr>
            <a:spLocks noGrp="1"/>
          </p:cNvSpPr>
          <p:nvPr>
            <p:ph type="dt" sz="half" idx="10"/>
          </p:nvPr>
        </p:nvSpPr>
        <p:spPr/>
        <p:txBody>
          <a:bodyPr/>
          <a:lstStyle/>
          <a:p>
            <a:r>
              <a:rPr lang="en-US" noProof="0" dirty="0"/>
              <a:t>MM.DD.20XX</a:t>
            </a:r>
            <a:endParaRPr lang="en-US" noProof="0" dirty="0"/>
          </a:p>
        </p:txBody>
      </p:sp>
      <p:sp>
        <p:nvSpPr>
          <p:cNvPr id="5" name="Footer Placeholder 4"/>
          <p:cNvSpPr>
            <a:spLocks noGrp="1"/>
          </p:cNvSpPr>
          <p:nvPr>
            <p:ph type="ftr" sz="quarter" idx="11"/>
          </p:nvPr>
        </p:nvSpPr>
        <p:spPr/>
        <p:txBody>
          <a:bodyPr/>
          <a:lstStyle/>
          <a:p>
            <a:r>
              <a:rPr lang="en-US" noProof="0" dirty="0"/>
              <a:t>ADD A FOOTER</a:t>
            </a:r>
            <a:endParaRPr lang="en-US" noProof="0" dirty="0"/>
          </a:p>
        </p:txBody>
      </p:sp>
      <p:sp>
        <p:nvSpPr>
          <p:cNvPr id="6" name="Slide Number Placeholder 5"/>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11"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sp>
        <p:nvSpPr>
          <p:cNvPr id="17" name="Oval 16"/>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userDrawn="1"/>
        </p:nvGrpSpPr>
        <p:grpSpPr>
          <a:xfrm>
            <a:off x="5124396" y="1373283"/>
            <a:ext cx="1943208" cy="100800"/>
            <a:chOff x="3149478" y="1373283"/>
            <a:chExt cx="1943208" cy="100800"/>
          </a:xfrm>
        </p:grpSpPr>
        <p:grpSp>
          <p:nvGrpSpPr>
            <p:cNvPr id="15" name="Group 14"/>
            <p:cNvGrpSpPr/>
            <p:nvPr userDrawn="1"/>
          </p:nvGrpSpPr>
          <p:grpSpPr>
            <a:xfrm>
              <a:off x="3149478" y="1373283"/>
              <a:ext cx="1943208" cy="100800"/>
              <a:chOff x="0" y="3237441"/>
              <a:chExt cx="1943208" cy="100800"/>
            </a:xfrm>
          </p:grpSpPr>
          <p:cxnSp>
            <p:nvCxnSpPr>
              <p:cNvPr id="13" name="Straight Connector 12"/>
              <p:cNvCxnSpPr/>
              <p:nvPr userDrawn="1"/>
            </p:nvCxnSpPr>
            <p:spPr>
              <a:xfrm>
                <a:off x="0" y="3290538"/>
                <a:ext cx="18928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184240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
          <p:nvSpPr>
            <p:cNvPr id="21" name="Oval 20"/>
            <p:cNvSpPr/>
            <p:nvPr userDrawn="1"/>
          </p:nvSpPr>
          <p:spPr>
            <a:xfrm>
              <a:off x="314947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p:cNvSpPr>
            <a:spLocks noGrp="1"/>
          </p:cNvSpPr>
          <p:nvPr>
            <p:ph type="dt" sz="half" idx="10"/>
          </p:nvPr>
        </p:nvSpPr>
        <p:spPr/>
        <p:txBody>
          <a:bodyPr/>
          <a:lstStyle/>
          <a:p>
            <a:r>
              <a:rPr lang="en-US" noProof="0" dirty="0"/>
              <a:t>MM.DD.20XX</a:t>
            </a:r>
            <a:endParaRPr lang="en-US" noProof="0" dirty="0"/>
          </a:p>
        </p:txBody>
      </p:sp>
      <p:sp>
        <p:nvSpPr>
          <p:cNvPr id="6" name="Footer Placeholder 5"/>
          <p:cNvSpPr>
            <a:spLocks noGrp="1"/>
          </p:cNvSpPr>
          <p:nvPr>
            <p:ph type="ftr" sz="quarter" idx="11"/>
          </p:nvPr>
        </p:nvSpPr>
        <p:spPr/>
        <p:txBody>
          <a:bodyPr/>
          <a:lstStyle/>
          <a:p>
            <a:r>
              <a:rPr lang="en-US" noProof="0" dirty="0"/>
              <a:t>ADD A FOOTER</a:t>
            </a:r>
            <a:endParaRPr lang="en-US" noProof="0" dirty="0"/>
          </a:p>
        </p:txBody>
      </p:sp>
      <p:sp>
        <p:nvSpPr>
          <p:cNvPr id="7" name="Slide Number Placeholder 6"/>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8" name="Title 1"/>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noProof="0" smtClean="0"/>
              <a:t>Click to edit Master title style</a:t>
            </a:r>
            <a:endParaRPr lang="en-US" noProof="0"/>
          </a:p>
        </p:txBody>
      </p:sp>
      <p:sp>
        <p:nvSpPr>
          <p:cNvPr id="9" name="Text Placeholder 2"/>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10" name="Picture Placeholder 10"/>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smtClean="0"/>
              <a:t>Click icon to add picture</a:t>
            </a:r>
            <a:endParaRPr lang="en-US" noProof="0" dirty="0"/>
          </a:p>
        </p:txBody>
      </p:sp>
      <p:grpSp>
        <p:nvGrpSpPr>
          <p:cNvPr id="11" name="Group 10"/>
          <p:cNvGrpSpPr/>
          <p:nvPr userDrawn="1"/>
        </p:nvGrpSpPr>
        <p:grpSpPr>
          <a:xfrm flipH="1">
            <a:off x="7179281" y="1375202"/>
            <a:ext cx="5012719" cy="100800"/>
            <a:chOff x="304632" y="3240138"/>
            <a:chExt cx="3129768" cy="100800"/>
          </a:xfrm>
        </p:grpSpPr>
        <p:cxnSp>
          <p:nvCxnSpPr>
            <p:cNvPr id="12" name="Straight Connector 11"/>
            <p:cNvCxnSpPr/>
            <p:nvPr userDrawn="1"/>
          </p:nvCxnSpPr>
          <p:spPr>
            <a:xfrm>
              <a:off x="304632" y="3290538"/>
              <a:ext cx="307937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dirty="0"/>
            </a:p>
          </p:txBody>
        </p:sp>
      </p:grpSp>
      <p:sp>
        <p:nvSpPr>
          <p:cNvPr id="14" name="Text Placeholder 2"/>
          <p:cNvSpPr>
            <a:spLocks noGrp="1"/>
          </p:cNvSpPr>
          <p:nvPr>
            <p:ph type="body" idx="14" hasCustomPrompt="1"/>
          </p:nvPr>
        </p:nvSpPr>
        <p:spPr>
          <a:xfrm>
            <a:off x="1226927"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cxnSp>
        <p:nvCxnSpPr>
          <p:cNvPr id="17" name="Straight Connector 16"/>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Text Placeholder 2"/>
          <p:cNvSpPr>
            <a:spLocks noGrp="1"/>
          </p:cNvSpPr>
          <p:nvPr>
            <p:ph type="body" idx="16" hasCustomPrompt="1"/>
          </p:nvPr>
        </p:nvSpPr>
        <p:spPr>
          <a:xfrm>
            <a:off x="1226927"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16" name="Text Placeholder 15"/>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1</a:t>
            </a:r>
            <a:endParaRPr lang="en-US" noProof="0"/>
          </a:p>
        </p:txBody>
      </p:sp>
      <p:sp>
        <p:nvSpPr>
          <p:cNvPr id="34" name="Text Placeholder 2"/>
          <p:cNvSpPr>
            <a:spLocks noGrp="1"/>
          </p:cNvSpPr>
          <p:nvPr>
            <p:ph type="body" idx="27" hasCustomPrompt="1"/>
          </p:nvPr>
        </p:nvSpPr>
        <p:spPr>
          <a:xfrm>
            <a:off x="4871314"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35" name="Text Placeholder 15"/>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a:t>
            </a:r>
            <a:endParaRPr lang="en-US" noProof="0"/>
          </a:p>
        </p:txBody>
      </p:sp>
      <p:sp>
        <p:nvSpPr>
          <p:cNvPr id="36" name="Text Placeholder 2"/>
          <p:cNvSpPr>
            <a:spLocks noGrp="1"/>
          </p:cNvSpPr>
          <p:nvPr>
            <p:ph type="body" idx="29" hasCustomPrompt="1"/>
          </p:nvPr>
        </p:nvSpPr>
        <p:spPr>
          <a:xfrm>
            <a:off x="4871314"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37" name="Text Placeholder 2"/>
          <p:cNvSpPr>
            <a:spLocks noGrp="1"/>
          </p:cNvSpPr>
          <p:nvPr>
            <p:ph type="body" idx="30" hasCustomPrompt="1"/>
          </p:nvPr>
        </p:nvSpPr>
        <p:spPr>
          <a:xfrm>
            <a:off x="8515702"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38" name="Text Placeholder 15"/>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3</a:t>
            </a:r>
            <a:endParaRPr lang="en-US" noProof="0"/>
          </a:p>
        </p:txBody>
      </p:sp>
      <p:sp>
        <p:nvSpPr>
          <p:cNvPr id="39" name="Text Placeholder 2"/>
          <p:cNvSpPr>
            <a:spLocks noGrp="1"/>
          </p:cNvSpPr>
          <p:nvPr>
            <p:ph type="body" idx="32" hasCustomPrompt="1"/>
          </p:nvPr>
        </p:nvSpPr>
        <p:spPr>
          <a:xfrm>
            <a:off x="8515702"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cxnSp>
        <p:nvCxnSpPr>
          <p:cNvPr id="21" name="Straight Connector 20"/>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8" Type="http://schemas.openxmlformats.org/officeDocument/2006/relationships/theme" Target="../theme/theme1.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smtClean="0"/>
              <a:t>Click to 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4" name="Date Placeholder 3"/>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r>
              <a:rPr lang="en-US" noProof="0" dirty="0"/>
              <a:t>MM.DD.20XX</a:t>
            </a:r>
            <a:endParaRPr lang="en-US" noProof="0" dirty="0"/>
          </a:p>
        </p:txBody>
      </p:sp>
      <p:sp>
        <p:nvSpPr>
          <p:cNvPr id="5" name="Footer Placeholder 4"/>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r>
              <a:rPr lang="en-US" noProof="0" dirty="0"/>
              <a:t>ADD A FOOTER</a:t>
            </a:r>
            <a:endParaRPr lang="en-US" noProof="0" dirty="0"/>
          </a:p>
        </p:txBody>
      </p:sp>
      <p:sp>
        <p:nvSpPr>
          <p:cNvPr id="6" name="Slide Number Placeholder 5"/>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1000">
                <a:solidFill>
                  <a:schemeClr val="bg2"/>
                </a:solidFill>
              </a:defRPr>
            </a:lvl1pPr>
          </a:lstStyle>
          <a:p>
            <a:fld id="{8D581BC7-E183-40DB-AC97-C19EA4EB8894}" type="slidenum">
              <a:rPr lang="en-US" noProof="0" smtClean="0"/>
            </a:fld>
            <a:endParaRPr lang="en-US" noProof="0" dirty="0"/>
          </a:p>
        </p:txBody>
      </p:sp>
      <p:sp>
        <p:nvSpPr>
          <p:cNvPr id="7" name="Oval 6"/>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0" name="Straight Connector 9"/>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 10"/>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hdr="0"/>
  <p:txStyles>
    <p:title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hyperlink" Target="http://processing.org/" TargetMode="External"/><Relationship Id="rId1" Type="http://schemas.openxmlformats.org/officeDocument/2006/relationships/image" Target="../media/image12.jpe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image" Target="../media/image20.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1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29.jpe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1.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4.jpeg"/><Relationship Id="rId1" Type="http://schemas.openxmlformats.org/officeDocument/2006/relationships/image" Target="../media/image3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6.jpeg"/><Relationship Id="rId1" Type="http://schemas.openxmlformats.org/officeDocument/2006/relationships/image" Target="../media/image3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8.png"/><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0.pn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2.jpeg"/><Relationship Id="rId1" Type="http://schemas.openxmlformats.org/officeDocument/2006/relationships/image" Target="../media/image41.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3.xml"/><Relationship Id="rId4" Type="http://schemas.openxmlformats.org/officeDocument/2006/relationships/image" Target="../media/image45.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4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1.xml"/><Relationship Id="rId4" Type="http://schemas.openxmlformats.org/officeDocument/2006/relationships/image" Target="../media/image46.png"/><Relationship Id="rId3" Type="http://schemas.microsoft.com/office/2007/relationships/media" Target="../media/media2.mp4"/><Relationship Id="rId2" Type="http://schemas.openxmlformats.org/officeDocument/2006/relationships/video" Target="../media/media2.mp4"/><Relationship Id="rId1" Type="http://schemas.openxmlformats.org/officeDocument/2006/relationships/image" Target="../media/image44.jpe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1.xml"/><Relationship Id="rId4" Type="http://schemas.openxmlformats.org/officeDocument/2006/relationships/image" Target="../media/image47.png"/><Relationship Id="rId3" Type="http://schemas.microsoft.com/office/2007/relationships/media" Target="../media/media3.mp4"/><Relationship Id="rId2" Type="http://schemas.openxmlformats.org/officeDocument/2006/relationships/video" Target="../media/media3.mp4"/><Relationship Id="rId1" Type="http://schemas.openxmlformats.org/officeDocument/2006/relationships/image" Target="../media/image44.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4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hyperlink" Target="https://circuitdigest.com/robotics-projects" TargetMode="External"/><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62884" y="2679972"/>
            <a:ext cx="11281893" cy="893047"/>
          </a:xfrm>
        </p:spPr>
        <p:txBody>
          <a:bodyPr>
            <a:noAutofit/>
          </a:bodyPr>
          <a:lstStyle/>
          <a:p>
            <a:r>
              <a:rPr lang="en-IN" sz="4000" dirty="0" smtClean="0">
                <a:solidFill>
                  <a:srgbClr val="00FFFF"/>
                </a:solidFill>
              </a:rPr>
              <a:t>DEVELOPMENT OF AN INTELLIGENT IOT BASED FIRE EXTINGUISHING ROBOT</a:t>
            </a:r>
            <a:endParaRPr lang="ru-RU" sz="4000" dirty="0">
              <a:solidFill>
                <a:srgbClr val="00FFFF"/>
              </a:solidFill>
            </a:endParaRPr>
          </a:p>
        </p:txBody>
      </p:sp>
      <p:sp>
        <p:nvSpPr>
          <p:cNvPr id="5" name="Subtitle 4"/>
          <p:cNvSpPr>
            <a:spLocks noGrp="1"/>
          </p:cNvSpPr>
          <p:nvPr>
            <p:ph type="subTitle" idx="1"/>
          </p:nvPr>
        </p:nvSpPr>
        <p:spPr>
          <a:xfrm>
            <a:off x="163132" y="4919730"/>
            <a:ext cx="3228304" cy="1588831"/>
          </a:xfrm>
        </p:spPr>
        <p:txBody>
          <a:bodyPr>
            <a:normAutofit/>
          </a:bodyPr>
          <a:lstStyle/>
          <a:p>
            <a:pPr algn="l"/>
            <a:r>
              <a:rPr lang="en-IN" sz="2000" dirty="0" smtClean="0"/>
              <a:t>PROJECT COORDINATOR:</a:t>
            </a:r>
            <a:endParaRPr lang="en-IN" sz="2000" dirty="0" smtClean="0"/>
          </a:p>
          <a:p>
            <a:pPr algn="l"/>
            <a:r>
              <a:rPr lang="en-IN" sz="2000" dirty="0" smtClean="0"/>
              <a:t>PROF. PRAVEEN BHANODIA</a:t>
            </a:r>
            <a:endParaRPr lang="en-IN" sz="2000" dirty="0" smtClean="0"/>
          </a:p>
          <a:p>
            <a:pPr algn="l"/>
            <a:endParaRPr lang="en-IN" sz="2000" dirty="0" smtClean="0"/>
          </a:p>
          <a:p>
            <a:pPr algn="l"/>
            <a:r>
              <a:rPr lang="en-IN" sz="2000" dirty="0" smtClean="0"/>
              <a:t>PROJECT GUIDE:</a:t>
            </a:r>
            <a:endParaRPr lang="en-IN" sz="2000" dirty="0" smtClean="0"/>
          </a:p>
          <a:p>
            <a:pPr algn="l"/>
            <a:r>
              <a:rPr lang="en-IN" sz="2000" dirty="0" smtClean="0"/>
              <a:t>PROF. NARENDRA PAL SINGH </a:t>
            </a:r>
            <a:endParaRPr lang="ru-RU" sz="2000" dirty="0"/>
          </a:p>
        </p:txBody>
      </p:sp>
      <p:sp>
        <p:nvSpPr>
          <p:cNvPr id="6" name="TextBox 5"/>
          <p:cNvSpPr txBox="1"/>
          <p:nvPr/>
        </p:nvSpPr>
        <p:spPr>
          <a:xfrm>
            <a:off x="1777284" y="0"/>
            <a:ext cx="9015212" cy="523220"/>
          </a:xfrm>
          <a:prstGeom prst="rect">
            <a:avLst/>
          </a:prstGeom>
          <a:noFill/>
        </p:spPr>
        <p:txBody>
          <a:bodyPr wrap="square" rtlCol="0">
            <a:spAutoFit/>
          </a:bodyPr>
          <a:lstStyle/>
          <a:p>
            <a:r>
              <a:rPr lang="en-IN" sz="2800" b="1" dirty="0" smtClean="0"/>
              <a:t>ACROPOLIS INSTITUTE OF TECHNOLOGY AND RESEARCH</a:t>
            </a:r>
            <a:endParaRPr lang="en-IN" sz="2800" b="1" dirty="0"/>
          </a:p>
        </p:txBody>
      </p:sp>
      <p:sp>
        <p:nvSpPr>
          <p:cNvPr id="7" name="TextBox 6"/>
          <p:cNvSpPr txBox="1"/>
          <p:nvPr/>
        </p:nvSpPr>
        <p:spPr>
          <a:xfrm>
            <a:off x="4430332" y="1700011"/>
            <a:ext cx="4146998" cy="646331"/>
          </a:xfrm>
          <a:prstGeom prst="rect">
            <a:avLst/>
          </a:prstGeom>
          <a:noFill/>
        </p:spPr>
        <p:txBody>
          <a:bodyPr wrap="square" rtlCol="0">
            <a:spAutoFit/>
          </a:bodyPr>
          <a:lstStyle/>
          <a:p>
            <a:r>
              <a:rPr lang="en-IN" sz="3600" dirty="0" smtClean="0"/>
              <a:t>PROJECT TITLE:</a:t>
            </a:r>
            <a:endParaRPr lang="en-IN" sz="3600" dirty="0"/>
          </a:p>
        </p:txBody>
      </p:sp>
      <p:sp>
        <p:nvSpPr>
          <p:cNvPr id="8" name="TextBox 7"/>
          <p:cNvSpPr txBox="1"/>
          <p:nvPr/>
        </p:nvSpPr>
        <p:spPr>
          <a:xfrm>
            <a:off x="7784758" y="5006647"/>
            <a:ext cx="4407242" cy="1200329"/>
          </a:xfrm>
          <a:prstGeom prst="rect">
            <a:avLst/>
          </a:prstGeom>
          <a:noFill/>
        </p:spPr>
        <p:txBody>
          <a:bodyPr wrap="square" rtlCol="0">
            <a:spAutoFit/>
          </a:bodyPr>
          <a:lstStyle/>
          <a:p>
            <a:r>
              <a:rPr lang="en-IN" b="1" dirty="0" smtClean="0"/>
              <a:t>GROUP  MEMBERS:</a:t>
            </a:r>
            <a:endParaRPr lang="en-IN" b="1" dirty="0" smtClean="0"/>
          </a:p>
          <a:p>
            <a:pPr marL="342900" indent="-342900">
              <a:buAutoNum type="arabicPeriod"/>
            </a:pPr>
            <a:r>
              <a:rPr lang="en-IN" b="1" dirty="0" smtClean="0"/>
              <a:t>DURGESH SHARMA (0827CS181072)</a:t>
            </a:r>
            <a:endParaRPr lang="en-IN" b="1" dirty="0" smtClean="0"/>
          </a:p>
          <a:p>
            <a:pPr marL="342900" indent="-342900">
              <a:buAutoNum type="arabicPeriod"/>
            </a:pPr>
            <a:r>
              <a:rPr lang="en-IN" b="1" dirty="0" smtClean="0"/>
              <a:t>HARSHALA GAIKWAD (</a:t>
            </a:r>
            <a:r>
              <a:rPr lang="en-IN" b="1" dirty="0"/>
              <a:t>0827CS181087)</a:t>
            </a:r>
            <a:endParaRPr lang="en-IN" b="1" dirty="0" smtClean="0"/>
          </a:p>
          <a:p>
            <a:pPr marL="342900" indent="-342900">
              <a:buAutoNum type="arabicPeriod"/>
            </a:pPr>
            <a:r>
              <a:rPr lang="en-IN" b="1" dirty="0" smtClean="0"/>
              <a:t>KARTAVYA VERMA (0827CS181103)</a:t>
            </a:r>
            <a:endParaRPr lang="en-IN" b="1"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noProof="0" dirty="0" smtClean="0"/>
              <a:t>MM.DD.20XX</a:t>
            </a:r>
            <a:endParaRPr lang="en-US" noProof="0" dirty="0"/>
          </a:p>
        </p:txBody>
      </p:sp>
      <p:sp>
        <p:nvSpPr>
          <p:cNvPr id="5" name="Footer Placeholder 4"/>
          <p:cNvSpPr>
            <a:spLocks noGrp="1"/>
          </p:cNvSpPr>
          <p:nvPr>
            <p:ph type="ftr" sz="quarter" idx="11"/>
          </p:nvPr>
        </p:nvSpPr>
        <p:spPr/>
        <p:txBody>
          <a:bodyPr/>
          <a:lstStyle/>
          <a:p>
            <a:r>
              <a:rPr lang="en-US" noProof="0" dirty="0" smtClean="0"/>
              <a:t>ADD A FOOTER</a:t>
            </a:r>
            <a:endParaRPr lang="en-US" noProof="0" dirty="0"/>
          </a:p>
        </p:txBody>
      </p:sp>
      <p:sp>
        <p:nvSpPr>
          <p:cNvPr id="6" name="Slide Number Placeholder 5"/>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9" name="Rectangle 8"/>
          <p:cNvSpPr/>
          <p:nvPr/>
        </p:nvSpPr>
        <p:spPr>
          <a:xfrm>
            <a:off x="6448023" y="2045422"/>
            <a:ext cx="4280079" cy="2677656"/>
          </a:xfrm>
          <a:prstGeom prst="rect">
            <a:avLst/>
          </a:prstGeom>
        </p:spPr>
        <p:txBody>
          <a:bodyPr wrap="square">
            <a:spAutoFit/>
          </a:bodyPr>
          <a:lstStyle/>
          <a:p>
            <a:r>
              <a:rPr lang="en-IN" sz="2800" dirty="0">
                <a:solidFill>
                  <a:schemeClr val="accent1">
                    <a:lumMod val="10000"/>
                    <a:lumOff val="90000"/>
                  </a:schemeClr>
                </a:solidFill>
              </a:rPr>
              <a:t>In the event of a fire breakout, to rescue people and to put out the fire we are forced to use human resources which are not safe. </a:t>
            </a:r>
            <a:endParaRPr lang="en-IN" sz="2800" dirty="0">
              <a:solidFill>
                <a:schemeClr val="accent1">
                  <a:lumMod val="10000"/>
                  <a:lumOff val="90000"/>
                </a:schemeClr>
              </a:solidFill>
            </a:endParaRPr>
          </a:p>
        </p:txBody>
      </p:sp>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2204" y="103031"/>
            <a:ext cx="5872230" cy="3103807"/>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75" y="3554569"/>
            <a:ext cx="5977659" cy="3303431"/>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8735" y="2916194"/>
            <a:ext cx="9115226" cy="1075134"/>
          </a:xfrm>
        </p:spPr>
        <p:txBody>
          <a:bodyPr>
            <a:normAutofit/>
          </a:bodyPr>
          <a:lstStyle/>
          <a:p>
            <a:r>
              <a:rPr lang="en-IN" sz="4000" dirty="0" smtClean="0">
                <a:solidFill>
                  <a:schemeClr val="tx1">
                    <a:lumMod val="40000"/>
                    <a:lumOff val="60000"/>
                  </a:schemeClr>
                </a:solidFill>
              </a:rPr>
              <a:t>SURVEY OF EXISTING SYSTEM</a:t>
            </a:r>
            <a:endParaRPr lang="en-IN" sz="4000" dirty="0">
              <a:solidFill>
                <a:schemeClr val="tx1">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4"/>
          </p:nvPr>
        </p:nvSpPr>
        <p:spPr>
          <a:xfrm>
            <a:off x="313903" y="325447"/>
            <a:ext cx="5009495" cy="2210173"/>
          </a:xfrm>
        </p:spPr>
        <p:txBody>
          <a:bodyPr>
            <a:noAutofit/>
          </a:bodyPr>
          <a:lstStyle/>
          <a:p>
            <a:r>
              <a:rPr lang="en-US" sz="1600" b="1" dirty="0">
                <a:solidFill>
                  <a:schemeClr val="tx1">
                    <a:lumMod val="40000"/>
                    <a:lumOff val="60000"/>
                  </a:schemeClr>
                </a:solidFill>
              </a:rPr>
              <a:t>S. Jakthi Priyanka,R. Sangeetha proposed an android controlled fire fighting robot which uses Arduino UNO R3. The robot consists of gas sensor for fire detection, gear motor and motor drive for the movement of robot, a bluetooth module to connect the robot with the android device and to control the robot with the smartphone as well. Water pump and sprinkler is also used in this. To instruct the Arduino UNO an open source software which is Arduino IDE is required to code and to implement that code in Arduino UNO.</a:t>
            </a:r>
            <a:endParaRPr lang="en-US" sz="1600" b="1" dirty="0">
              <a:solidFill>
                <a:schemeClr val="tx1">
                  <a:lumMod val="40000"/>
                  <a:lumOff val="60000"/>
                </a:schemeClr>
              </a:solidFill>
            </a:endParaRPr>
          </a:p>
        </p:txBody>
      </p:sp>
      <p:pic>
        <p:nvPicPr>
          <p:cNvPr id="18" name="Picture Placeholder 17" descr="Abstract background"/>
          <p:cNvPicPr>
            <a:picLocks noGrp="1" noChangeAspect="1"/>
          </p:cNvPicPr>
          <p:nvPr>
            <p:ph type="pic" sz="quarter" idx="15"/>
          </p:nvPr>
        </p:nvPicPr>
        <p:blipFill>
          <a:blip r:embed="rId1">
            <a:extLst>
              <a:ext uri="{28A0092B-C50C-407E-A947-70E740481C1C}">
                <a14:useLocalDpi xmlns:a14="http://schemas.microsoft.com/office/drawing/2010/main" val="0"/>
              </a:ext>
            </a:extLst>
          </a:blip>
          <a:srcRect/>
          <a:stretch>
            <a:fillRect/>
          </a:stretch>
        </p:blipFill>
        <p:spPr>
          <a:xfrm>
            <a:off x="5639454" y="0"/>
            <a:ext cx="6602569" cy="6878834"/>
          </a:xfrm>
        </p:spPr>
      </p:pic>
      <p:sp>
        <p:nvSpPr>
          <p:cNvPr id="5" name="Slide Number Placeholder 4"/>
          <p:cNvSpPr>
            <a:spLocks noGrp="1"/>
          </p:cNvSpPr>
          <p:nvPr>
            <p:ph type="sldNum" sz="quarter" idx="12"/>
          </p:nvPr>
        </p:nvSpPr>
        <p:spPr/>
        <p:txBody>
          <a:bodyPr/>
          <a:lstStyle/>
          <a:p>
            <a:fld id="{8D581BC7-E183-40DB-AC97-C19EA4EB8894}" type="slidenum">
              <a:rPr lang="en-US" smtClean="0"/>
            </a:fld>
            <a:endParaRPr lang="en-US" dirty="0"/>
          </a:p>
        </p:txBody>
      </p:sp>
      <p:sp>
        <p:nvSpPr>
          <p:cNvPr id="3" name="Date Placeholder 2"/>
          <p:cNvSpPr>
            <a:spLocks noGrp="1"/>
          </p:cNvSpPr>
          <p:nvPr>
            <p:ph type="dt" sz="half" idx="10"/>
          </p:nvPr>
        </p:nvSpPr>
        <p:spPr/>
        <p:txBody>
          <a:bodyPr/>
          <a:lstStyle/>
          <a:p>
            <a:r>
              <a:rPr lang="en-US" dirty="0"/>
              <a:t>MM.DD.20XX</a:t>
            </a:r>
            <a:endParaRPr lang="en-US" dirty="0"/>
          </a:p>
        </p:txBody>
      </p:sp>
      <p:sp>
        <p:nvSpPr>
          <p:cNvPr id="2" name="Text Placeholder 6"/>
          <p:cNvSpPr>
            <a:spLocks noGrp="1"/>
          </p:cNvSpPr>
          <p:nvPr/>
        </p:nvSpPr>
        <p:spPr>
          <a:xfrm>
            <a:off x="313903" y="3457267"/>
            <a:ext cx="5009495" cy="2210173"/>
          </a:xfrm>
          <a:prstGeom prst="rect">
            <a:avLst/>
          </a:prstGeom>
        </p:spPr>
        <p:txBody>
          <a:bodyPr vert="horz" lIns="0" tIns="0" rIns="0" bIns="0" rtlCol="0">
            <a:normAutofit fontScale="77500" lnSpcReduction="10000"/>
          </a:bodyPr>
          <a:lstStyle>
            <a:lvl1pPr marL="215900" indent="-215900" algn="l" defTabSz="914400" rtl="0" eaLnBrk="1" latinLnBrk="0" hangingPunct="1">
              <a:lnSpc>
                <a:spcPct val="100000"/>
              </a:lnSpc>
              <a:spcBef>
                <a:spcPts val="600"/>
              </a:spcBef>
              <a:buClr>
                <a:schemeClr val="tx1"/>
              </a:buClr>
              <a:buFont typeface="Courier New" panose="02070309020205020404" pitchFamily="49" charset="0"/>
              <a:buChar char="o"/>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b="1" dirty="0">
                <a:solidFill>
                  <a:schemeClr val="tx1">
                    <a:lumMod val="40000"/>
                    <a:lumOff val="60000"/>
                  </a:schemeClr>
                </a:solidFill>
              </a:rPr>
              <a:t>Tawfiqur Rakib, M. A. Rashid Sarkar proposed a fire fighting robot model which consists of a base platform made up of ‘Kerosene wood’, LM35 sensor for temperature detection, flame sensors to detect the fire and a water container of 1 litre capacity which is made up of a strong cardboard that makes it water resistant. The robot have two wheels for its movement.</a:t>
            </a:r>
            <a:endParaRPr lang="en-US" sz="2400" b="1" dirty="0">
              <a:solidFill>
                <a:schemeClr val="tx1">
                  <a:lumMod val="40000"/>
                  <a:lumOff val="60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8735" y="2916194"/>
            <a:ext cx="9115226" cy="1075134"/>
          </a:xfrm>
        </p:spPr>
        <p:txBody>
          <a:bodyPr>
            <a:normAutofit/>
          </a:bodyPr>
          <a:lstStyle/>
          <a:p>
            <a:r>
              <a:rPr lang="en-IN" sz="4000" dirty="0" smtClean="0">
                <a:solidFill>
                  <a:schemeClr val="tx1">
                    <a:lumMod val="40000"/>
                    <a:lumOff val="60000"/>
                  </a:schemeClr>
                </a:solidFill>
              </a:rPr>
              <a:t>PROJECT OBJECTIVE</a:t>
            </a:r>
            <a:endParaRPr lang="en-IN" sz="4000" dirty="0">
              <a:solidFill>
                <a:schemeClr val="tx1">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4"/>
          </p:nvPr>
        </p:nvSpPr>
        <p:spPr>
          <a:xfrm>
            <a:off x="202692" y="3385460"/>
            <a:ext cx="5009495" cy="2210173"/>
          </a:xfrm>
        </p:spPr>
        <p:txBody>
          <a:bodyPr>
            <a:normAutofit fontScale="92500" lnSpcReduction="10000"/>
          </a:bodyPr>
          <a:lstStyle/>
          <a:p>
            <a:r>
              <a:rPr lang="en-US" sz="2400" b="1" dirty="0" smtClean="0">
                <a:solidFill>
                  <a:schemeClr val="tx1">
                    <a:lumMod val="40000"/>
                    <a:lumOff val="60000"/>
                  </a:schemeClr>
                </a:solidFill>
              </a:rPr>
              <a:t>Our </a:t>
            </a:r>
            <a:r>
              <a:rPr lang="en-US" sz="2400" b="1" dirty="0">
                <a:solidFill>
                  <a:schemeClr val="tx1">
                    <a:lumMod val="40000"/>
                    <a:lumOff val="60000"/>
                  </a:schemeClr>
                </a:solidFill>
              </a:rPr>
              <a:t>Fire Fighting Robot will automatically detect the fire with the help of </a:t>
            </a:r>
            <a:r>
              <a:rPr lang="en-US" sz="2400" b="1" dirty="0" smtClean="0">
                <a:solidFill>
                  <a:schemeClr val="tx1">
                    <a:lumMod val="40000"/>
                    <a:lumOff val="60000"/>
                  </a:schemeClr>
                </a:solidFill>
              </a:rPr>
              <a:t>sensors. Once </a:t>
            </a:r>
            <a:r>
              <a:rPr lang="en-US" sz="2400" b="1" dirty="0">
                <a:solidFill>
                  <a:schemeClr val="tx1">
                    <a:lumMod val="40000"/>
                    <a:lumOff val="60000"/>
                  </a:schemeClr>
                </a:solidFill>
              </a:rPr>
              <a:t>it detects the fire breakout location, it navigates itself accordingly to reach the fire source and extinguishes the fire by using built-in fire extinguishing system.</a:t>
            </a:r>
            <a:endParaRPr lang="en-US" sz="2400" b="1" dirty="0">
              <a:solidFill>
                <a:schemeClr val="tx1">
                  <a:lumMod val="40000"/>
                  <a:lumOff val="60000"/>
                </a:schemeClr>
              </a:solidFill>
            </a:endParaRPr>
          </a:p>
        </p:txBody>
      </p:sp>
      <p:pic>
        <p:nvPicPr>
          <p:cNvPr id="18" name="Picture Placeholder 17" descr="Abstract background"/>
          <p:cNvPicPr>
            <a:picLocks noGrp="1" noChangeAspect="1"/>
          </p:cNvPicPr>
          <p:nvPr>
            <p:ph type="pic" sz="quarter" idx="15"/>
          </p:nvPr>
        </p:nvPicPr>
        <p:blipFill>
          <a:blip r:embed="rId1">
            <a:extLst>
              <a:ext uri="{28A0092B-C50C-407E-A947-70E740481C1C}">
                <a14:useLocalDpi xmlns:a14="http://schemas.microsoft.com/office/drawing/2010/main" val="0"/>
              </a:ext>
            </a:extLst>
          </a:blip>
          <a:srcRect/>
          <a:stretch>
            <a:fillRect/>
          </a:stretch>
        </p:blipFill>
        <p:spPr>
          <a:xfrm>
            <a:off x="5639454" y="0"/>
            <a:ext cx="6602569" cy="6878834"/>
          </a:xfrm>
        </p:spPr>
      </p:pic>
      <p:sp>
        <p:nvSpPr>
          <p:cNvPr id="5" name="Slide Number Placeholder 4"/>
          <p:cNvSpPr>
            <a:spLocks noGrp="1"/>
          </p:cNvSpPr>
          <p:nvPr>
            <p:ph type="sldNum" sz="quarter" idx="12"/>
          </p:nvPr>
        </p:nvSpPr>
        <p:spPr/>
        <p:txBody>
          <a:bodyPr/>
          <a:lstStyle/>
          <a:p>
            <a:fld id="{8D581BC7-E183-40DB-AC97-C19EA4EB8894}" type="slidenum">
              <a:rPr lang="en-US" smtClean="0"/>
            </a:fld>
            <a:endParaRPr lang="en-US" dirty="0"/>
          </a:p>
        </p:txBody>
      </p:sp>
      <p:sp>
        <p:nvSpPr>
          <p:cNvPr id="3" name="Date Placeholder 2"/>
          <p:cNvSpPr>
            <a:spLocks noGrp="1"/>
          </p:cNvSpPr>
          <p:nvPr>
            <p:ph type="dt" sz="half" idx="10"/>
          </p:nvPr>
        </p:nvSpPr>
        <p:spPr/>
        <p:txBody>
          <a:bodyPr/>
          <a:lstStyle/>
          <a:p>
            <a:r>
              <a:rPr lang="en-US" dirty="0"/>
              <a:t>MM.DD.20XX</a:t>
            </a:r>
            <a:endParaRPr lang="en-US" dirty="0"/>
          </a:p>
        </p:txBody>
      </p:sp>
      <p:sp>
        <p:nvSpPr>
          <p:cNvPr id="10" name="Text Placeholder 6"/>
          <p:cNvSpPr txBox="1"/>
          <p:nvPr/>
        </p:nvSpPr>
        <p:spPr>
          <a:xfrm>
            <a:off x="324823" y="1136822"/>
            <a:ext cx="5009495" cy="1458097"/>
          </a:xfrm>
          <a:prstGeom prst="rect">
            <a:avLst/>
          </a:prstGeom>
        </p:spPr>
        <p:txBody>
          <a:bodyPr vert="horz" lIns="0" tIns="0" rIns="0" bIns="0" rtlCol="0">
            <a:normAutofit fontScale="92500" lnSpcReduction="20000"/>
          </a:bodyPr>
          <a:lstStyle>
            <a:lvl1pPr marL="215900" indent="-215900" algn="l" defTabSz="914400" rtl="0" eaLnBrk="1" latinLnBrk="0" hangingPunct="1">
              <a:lnSpc>
                <a:spcPct val="100000"/>
              </a:lnSpc>
              <a:spcBef>
                <a:spcPts val="600"/>
              </a:spcBef>
              <a:buClr>
                <a:schemeClr val="tx1"/>
              </a:buClr>
              <a:buFont typeface="Courier New" panose="02070309020205020404" pitchFamily="49" charset="0"/>
              <a:buChar char="o"/>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r>
              <a:rPr lang="en-US" sz="2400" b="1" dirty="0" smtClean="0">
                <a:solidFill>
                  <a:schemeClr val="tx1">
                    <a:lumMod val="40000"/>
                    <a:lumOff val="60000"/>
                  </a:schemeClr>
                </a:solidFill>
              </a:rPr>
              <a:t>Robotic </a:t>
            </a:r>
            <a:r>
              <a:rPr lang="en-US" sz="2400" b="1" dirty="0">
                <a:solidFill>
                  <a:schemeClr val="tx1">
                    <a:lumMod val="40000"/>
                    <a:lumOff val="60000"/>
                  </a:schemeClr>
                </a:solidFill>
              </a:rPr>
              <a:t>firefighting systems include analyzing and locating fires, conducting search and rescue, monitoring hazardous variables and the primary task of fire control and suppression</a:t>
            </a:r>
            <a:r>
              <a:rPr lang="en-IN" sz="2400" b="1" dirty="0">
                <a:solidFill>
                  <a:schemeClr val="tx1">
                    <a:lumMod val="40000"/>
                    <a:lumOff val="60000"/>
                  </a:schemeClr>
                </a:solidFill>
              </a:rPr>
              <a:t>.</a:t>
            </a:r>
            <a:endParaRPr lang="en-US" sz="2400" b="1" dirty="0">
              <a:solidFill>
                <a:schemeClr val="tx1">
                  <a:lumMod val="40000"/>
                  <a:lumOff val="60000"/>
                </a:schemeClr>
              </a:solidFill>
            </a:endParaRPr>
          </a:p>
          <a:p>
            <a:endParaRPr lang="en-US" sz="2400" b="1" dirty="0">
              <a:solidFill>
                <a:schemeClr val="tx1">
                  <a:lumMod val="40000"/>
                  <a:lumOff val="60000"/>
                </a:schemeClr>
              </a:solidFill>
            </a:endParaRPr>
          </a:p>
          <a:p>
            <a:endParaRPr lang="en-IN" sz="2400" b="1" dirty="0" smtClean="0">
              <a:solidFill>
                <a:schemeClr val="tx1">
                  <a:lumMod val="40000"/>
                  <a:lumOff val="60000"/>
                </a:schemeClr>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8735" y="2916194"/>
            <a:ext cx="9115226" cy="1075134"/>
          </a:xfrm>
        </p:spPr>
        <p:txBody>
          <a:bodyPr>
            <a:normAutofit/>
          </a:bodyPr>
          <a:lstStyle/>
          <a:p>
            <a:r>
              <a:rPr lang="en-IN" sz="4000" dirty="0" smtClean="0">
                <a:solidFill>
                  <a:schemeClr val="tx1">
                    <a:lumMod val="40000"/>
                    <a:lumOff val="60000"/>
                  </a:schemeClr>
                </a:solidFill>
              </a:rPr>
              <a:t>REQUIREMENT ANALYSIS</a:t>
            </a:r>
            <a:endParaRPr lang="en-IN" sz="4000" dirty="0">
              <a:solidFill>
                <a:schemeClr val="tx1">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422" y="234927"/>
            <a:ext cx="4464049" cy="804338"/>
          </a:xfrm>
        </p:spPr>
        <p:txBody>
          <a:bodyPr>
            <a:normAutofit fontScale="90000"/>
          </a:bodyPr>
          <a:lstStyle/>
          <a:p>
            <a:r>
              <a:rPr lang="en-US" dirty="0" smtClean="0"/>
              <a:t>SOFTWARE REQUIREMENTS:</a:t>
            </a:r>
            <a:endParaRPr lang="en-US" dirty="0"/>
          </a:p>
        </p:txBody>
      </p:sp>
      <p:pic>
        <p:nvPicPr>
          <p:cNvPr id="13" name="Picture Placeholder 12" descr="Abstract background"/>
          <p:cNvPicPr>
            <a:picLocks noGrp="1" noChangeAspect="1"/>
          </p:cNvPicPr>
          <p:nvPr>
            <p:ph type="pic" sz="quarter" idx="15"/>
          </p:nvPr>
        </p:nvPicPr>
        <p:blipFill>
          <a:blip r:embed="rId1">
            <a:extLst>
              <a:ext uri="{28A0092B-C50C-407E-A947-70E740481C1C}">
                <a14:useLocalDpi xmlns:a14="http://schemas.microsoft.com/office/drawing/2010/main" val="0"/>
              </a:ext>
            </a:extLst>
          </a:blip>
          <a:srcRect/>
          <a:stretch>
            <a:fillRect/>
          </a:stretch>
        </p:blipFill>
        <p:spPr>
          <a:xfrm>
            <a:off x="6362828" y="1673942"/>
            <a:ext cx="4853962" cy="3141406"/>
          </a:xfrm>
        </p:spPr>
      </p:pic>
      <p:sp>
        <p:nvSpPr>
          <p:cNvPr id="6" name="Slide Number Placeholder 5"/>
          <p:cNvSpPr>
            <a:spLocks noGrp="1"/>
          </p:cNvSpPr>
          <p:nvPr>
            <p:ph type="sldNum" sz="quarter" idx="12"/>
          </p:nvPr>
        </p:nvSpPr>
        <p:spPr/>
        <p:txBody>
          <a:bodyPr/>
          <a:lstStyle/>
          <a:p>
            <a:fld id="{8D581BC7-E183-40DB-AC97-C19EA4EB8894}" type="slidenum">
              <a:rPr lang="en-US" smtClean="0"/>
            </a:fld>
            <a:endParaRPr lang="en-US" dirty="0"/>
          </a:p>
        </p:txBody>
      </p:sp>
      <p:sp>
        <p:nvSpPr>
          <p:cNvPr id="10" name="Text Placeholder 9"/>
          <p:cNvSpPr>
            <a:spLocks noGrp="1"/>
          </p:cNvSpPr>
          <p:nvPr>
            <p:ph type="body" idx="14"/>
          </p:nvPr>
        </p:nvSpPr>
        <p:spPr>
          <a:xfrm>
            <a:off x="200845" y="3474007"/>
            <a:ext cx="4853961" cy="2682682"/>
          </a:xfrm>
        </p:spPr>
        <p:txBody>
          <a:bodyPr>
            <a:noAutofit/>
          </a:bodyPr>
          <a:lstStyle/>
          <a:p>
            <a:r>
              <a:rPr lang="en-IN" sz="1800" dirty="0">
                <a:solidFill>
                  <a:schemeClr val="tx1">
                    <a:lumMod val="20000"/>
                    <a:lumOff val="80000"/>
                  </a:schemeClr>
                </a:solidFill>
              </a:rPr>
              <a:t>The Arduino software consists of a development environment (IDE) and the core libraries. </a:t>
            </a:r>
            <a:endParaRPr lang="en-IN" sz="1800" dirty="0" smtClean="0">
              <a:solidFill>
                <a:schemeClr val="tx1">
                  <a:lumMod val="20000"/>
                  <a:lumOff val="80000"/>
                </a:schemeClr>
              </a:solidFill>
            </a:endParaRPr>
          </a:p>
          <a:p>
            <a:r>
              <a:rPr lang="en-IN" sz="1800" dirty="0" smtClean="0">
                <a:solidFill>
                  <a:schemeClr val="tx1">
                    <a:lumMod val="20000"/>
                    <a:lumOff val="80000"/>
                  </a:schemeClr>
                </a:solidFill>
              </a:rPr>
              <a:t>The </a:t>
            </a:r>
            <a:r>
              <a:rPr lang="en-IN" sz="1800" dirty="0">
                <a:solidFill>
                  <a:schemeClr val="tx1">
                    <a:lumMod val="20000"/>
                    <a:lumOff val="80000"/>
                  </a:schemeClr>
                </a:solidFill>
              </a:rPr>
              <a:t>IDE is written in Java and based on the </a:t>
            </a:r>
            <a:r>
              <a:rPr lang="en-IN" sz="1800" dirty="0">
                <a:solidFill>
                  <a:schemeClr val="tx1">
                    <a:lumMod val="60000"/>
                    <a:lumOff val="40000"/>
                  </a:schemeClr>
                </a:solidFill>
                <a:hlinkClick r:id="rId2"/>
              </a:rPr>
              <a:t>Processing</a:t>
            </a:r>
            <a:r>
              <a:rPr lang="en-IN" sz="1800" dirty="0">
                <a:solidFill>
                  <a:schemeClr val="tx1">
                    <a:lumMod val="20000"/>
                    <a:lumOff val="80000"/>
                  </a:schemeClr>
                </a:solidFill>
              </a:rPr>
              <a:t> development environment. </a:t>
            </a:r>
            <a:endParaRPr lang="en-IN" sz="1800" dirty="0" smtClean="0">
              <a:solidFill>
                <a:schemeClr val="tx1">
                  <a:lumMod val="20000"/>
                  <a:lumOff val="80000"/>
                </a:schemeClr>
              </a:solidFill>
            </a:endParaRPr>
          </a:p>
          <a:p>
            <a:r>
              <a:rPr lang="en-IN" sz="1800" dirty="0" smtClean="0">
                <a:solidFill>
                  <a:schemeClr val="tx1">
                    <a:lumMod val="20000"/>
                    <a:lumOff val="80000"/>
                  </a:schemeClr>
                </a:solidFill>
              </a:rPr>
              <a:t>The </a:t>
            </a:r>
            <a:r>
              <a:rPr lang="en-IN" sz="1800" dirty="0">
                <a:solidFill>
                  <a:schemeClr val="tx1">
                    <a:lumMod val="20000"/>
                    <a:lumOff val="80000"/>
                  </a:schemeClr>
                </a:solidFill>
              </a:rPr>
              <a:t>core libraries are written in C and C++ and compiled using </a:t>
            </a:r>
            <a:r>
              <a:rPr lang="en-IN" sz="1800" dirty="0" err="1">
                <a:solidFill>
                  <a:schemeClr val="tx1">
                    <a:lumMod val="20000"/>
                    <a:lumOff val="80000"/>
                  </a:schemeClr>
                </a:solidFill>
              </a:rPr>
              <a:t>avr-gcc</a:t>
            </a:r>
            <a:r>
              <a:rPr lang="en-IN" sz="1800" dirty="0">
                <a:solidFill>
                  <a:schemeClr val="tx1">
                    <a:lumMod val="20000"/>
                    <a:lumOff val="80000"/>
                  </a:schemeClr>
                </a:solidFill>
              </a:rPr>
              <a:t> and AVR </a:t>
            </a:r>
            <a:r>
              <a:rPr lang="en-IN" sz="1800" dirty="0" err="1">
                <a:solidFill>
                  <a:schemeClr val="tx1">
                    <a:lumMod val="20000"/>
                    <a:lumOff val="80000"/>
                  </a:schemeClr>
                </a:solidFill>
              </a:rPr>
              <a:t>Libc</a:t>
            </a:r>
            <a:r>
              <a:rPr lang="en-IN" sz="1800" dirty="0">
                <a:solidFill>
                  <a:schemeClr val="tx1">
                    <a:lumMod val="20000"/>
                    <a:lumOff val="80000"/>
                  </a:schemeClr>
                </a:solidFill>
              </a:rPr>
              <a:t>.</a:t>
            </a:r>
            <a:endParaRPr lang="en-IN" sz="1800" dirty="0">
              <a:solidFill>
                <a:schemeClr val="tx1">
                  <a:lumMod val="20000"/>
                  <a:lumOff val="80000"/>
                </a:schemeClr>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084" y="2077832"/>
            <a:ext cx="2457450" cy="233362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Abstract background"/>
          <p:cNvPicPr>
            <a:picLocks noGrp="1" noChangeAspect="1"/>
          </p:cNvPicPr>
          <p:nvPr>
            <p:ph type="pic" sz="quarter" idx="15"/>
          </p:nvPr>
        </p:nvPicPr>
        <p:blipFill>
          <a:blip r:embed="rId1">
            <a:extLst>
              <a:ext uri="{28A0092B-C50C-407E-A947-70E740481C1C}">
                <a14:useLocalDpi xmlns:a14="http://schemas.microsoft.com/office/drawing/2010/main" val="0"/>
              </a:ext>
            </a:extLst>
          </a:blip>
          <a:srcRect/>
          <a:stretch>
            <a:fillRect/>
          </a:stretch>
        </p:blipFill>
        <p:spPr>
          <a:xfrm>
            <a:off x="-1" y="1740827"/>
            <a:ext cx="12191999" cy="3493008"/>
          </a:xfrm>
        </p:spPr>
      </p:pic>
      <p:sp>
        <p:nvSpPr>
          <p:cNvPr id="6" name="Slide Number Placeholder 5"/>
          <p:cNvSpPr>
            <a:spLocks noGrp="1"/>
          </p:cNvSpPr>
          <p:nvPr>
            <p:ph type="sldNum" sz="quarter" idx="12"/>
          </p:nvPr>
        </p:nvSpPr>
        <p:spPr/>
        <p:txBody>
          <a:bodyPr/>
          <a:lstStyle/>
          <a:p>
            <a:fld id="{8D581BC7-E183-40DB-AC97-C19EA4EB8894}" type="slidenum">
              <a:rPr lang="en-US" smtClean="0"/>
            </a:fld>
            <a:endParaRPr lang="en-US" dirty="0"/>
          </a:p>
        </p:txBody>
      </p:sp>
      <p:sp>
        <p:nvSpPr>
          <p:cNvPr id="7" name="Title 6"/>
          <p:cNvSpPr>
            <a:spLocks noGrp="1"/>
          </p:cNvSpPr>
          <p:nvPr>
            <p:ph type="title"/>
          </p:nvPr>
        </p:nvSpPr>
        <p:spPr/>
        <p:txBody>
          <a:bodyPr>
            <a:normAutofit fontScale="90000"/>
          </a:bodyPr>
          <a:lstStyle/>
          <a:p>
            <a:r>
              <a:rPr lang="en-IN" dirty="0" smtClean="0"/>
              <a:t>HARDWARE REQUIREMENTS</a:t>
            </a:r>
            <a:endParaRPr lang="en-IN"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066" y="824066"/>
            <a:ext cx="2275124" cy="1886738"/>
          </a:xfrm>
          <a:prstGeom prst="rect">
            <a:avLst/>
          </a:prstGeom>
        </p:spPr>
      </p:pic>
      <p:sp>
        <p:nvSpPr>
          <p:cNvPr id="12" name="TextBox 11"/>
          <p:cNvSpPr txBox="1"/>
          <p:nvPr/>
        </p:nvSpPr>
        <p:spPr>
          <a:xfrm>
            <a:off x="250208" y="382630"/>
            <a:ext cx="3102840" cy="1323439"/>
          </a:xfrm>
          <a:prstGeom prst="rect">
            <a:avLst/>
          </a:prstGeom>
          <a:noFill/>
        </p:spPr>
        <p:txBody>
          <a:bodyPr wrap="square" rtlCol="0">
            <a:spAutoFit/>
          </a:bodyPr>
          <a:lstStyle/>
          <a:p>
            <a:pPr marL="342900" indent="-342900">
              <a:buAutoNum type="arabicPeriod"/>
            </a:pPr>
            <a:r>
              <a:rPr lang="en-IN" sz="2000" b="1" dirty="0" smtClean="0"/>
              <a:t>ARDUINO UNO</a:t>
            </a:r>
            <a:endParaRPr lang="en-IN" sz="2000" b="1" dirty="0" smtClean="0"/>
          </a:p>
          <a:p>
            <a:endParaRPr lang="en-IN" sz="2000" b="1" dirty="0" smtClean="0"/>
          </a:p>
          <a:p>
            <a:r>
              <a:rPr lang="en-IN" sz="2000" b="1" dirty="0" smtClean="0">
                <a:solidFill>
                  <a:schemeClr val="bg2"/>
                </a:solidFill>
              </a:rPr>
              <a:t> </a:t>
            </a:r>
            <a:endParaRPr lang="en-IN" sz="2000" b="1" dirty="0" smtClean="0">
              <a:solidFill>
                <a:schemeClr val="bg2"/>
              </a:solidFill>
            </a:endParaRPr>
          </a:p>
          <a:p>
            <a:endParaRPr lang="en-IN" sz="2000" b="1" dirty="0"/>
          </a:p>
        </p:txBody>
      </p:sp>
      <p:sp>
        <p:nvSpPr>
          <p:cNvPr id="2" name="TextBox 1"/>
          <p:cNvSpPr txBox="1"/>
          <p:nvPr/>
        </p:nvSpPr>
        <p:spPr>
          <a:xfrm>
            <a:off x="218553" y="2898158"/>
            <a:ext cx="2988859" cy="707886"/>
          </a:xfrm>
          <a:prstGeom prst="rect">
            <a:avLst/>
          </a:prstGeom>
          <a:noFill/>
        </p:spPr>
        <p:txBody>
          <a:bodyPr wrap="square" rtlCol="0">
            <a:spAutoFit/>
          </a:bodyPr>
          <a:lstStyle/>
          <a:p>
            <a:r>
              <a:rPr lang="en-IN" sz="2000" b="1" dirty="0"/>
              <a:t>2. SERVO MOTOR</a:t>
            </a:r>
            <a:endParaRPr lang="en-IN" sz="2000" b="1" dirty="0"/>
          </a:p>
          <a:p>
            <a:endParaRPr lang="en-IN" sz="20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78" y="3367371"/>
            <a:ext cx="2418506" cy="1754632"/>
          </a:xfrm>
          <a:prstGeom prst="rect">
            <a:avLst/>
          </a:prstGeom>
        </p:spPr>
      </p:pic>
      <p:sp>
        <p:nvSpPr>
          <p:cNvPr id="3" name="TextBox 2"/>
          <p:cNvSpPr txBox="1"/>
          <p:nvPr/>
        </p:nvSpPr>
        <p:spPr>
          <a:xfrm>
            <a:off x="4529635" y="1502651"/>
            <a:ext cx="4980504" cy="707886"/>
          </a:xfrm>
          <a:prstGeom prst="rect">
            <a:avLst/>
          </a:prstGeom>
          <a:noFill/>
        </p:spPr>
        <p:txBody>
          <a:bodyPr wrap="square" rtlCol="0">
            <a:spAutoFit/>
          </a:bodyPr>
          <a:lstStyle/>
          <a:p>
            <a:r>
              <a:rPr lang="en-IN" sz="2000" b="1" dirty="0"/>
              <a:t>3. SUBMERSIBLE WATER PUMP</a:t>
            </a:r>
            <a:endParaRPr lang="en-IN" sz="2000" b="1" dirty="0"/>
          </a:p>
          <a:p>
            <a:endParaRPr lang="en-IN" sz="20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277" y="1963888"/>
            <a:ext cx="2415988" cy="1923842"/>
          </a:xfrm>
          <a:prstGeom prst="rect">
            <a:avLst/>
          </a:prstGeom>
        </p:spPr>
      </p:pic>
      <p:sp>
        <p:nvSpPr>
          <p:cNvPr id="4" name="Rectangle 3"/>
          <p:cNvSpPr/>
          <p:nvPr/>
        </p:nvSpPr>
        <p:spPr>
          <a:xfrm>
            <a:off x="4570766" y="3960617"/>
            <a:ext cx="3478837" cy="400110"/>
          </a:xfrm>
          <a:prstGeom prst="rect">
            <a:avLst/>
          </a:prstGeom>
        </p:spPr>
        <p:txBody>
          <a:bodyPr wrap="none">
            <a:spAutoFit/>
          </a:bodyPr>
          <a:lstStyle/>
          <a:p>
            <a:r>
              <a:rPr lang="en-IN" sz="2000" b="1" dirty="0"/>
              <a:t>4. Motor Driver L293D Module</a:t>
            </a:r>
            <a:endParaRPr lang="en-IN" sz="2000" b="1"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4793" y="4606845"/>
            <a:ext cx="2435569" cy="2061930"/>
          </a:xfrm>
          <a:prstGeom prst="rect">
            <a:avLst/>
          </a:prstGeom>
        </p:spPr>
      </p:pic>
      <p:sp>
        <p:nvSpPr>
          <p:cNvPr id="5" name="Rectangle 4"/>
          <p:cNvSpPr/>
          <p:nvPr/>
        </p:nvSpPr>
        <p:spPr>
          <a:xfrm>
            <a:off x="9391125" y="401862"/>
            <a:ext cx="2340897" cy="369332"/>
          </a:xfrm>
          <a:prstGeom prst="rect">
            <a:avLst/>
          </a:prstGeom>
        </p:spPr>
        <p:txBody>
          <a:bodyPr wrap="none">
            <a:spAutoFit/>
          </a:bodyPr>
          <a:lstStyle/>
          <a:p>
            <a:r>
              <a:rPr lang="en-IN" b="1" dirty="0"/>
              <a:t>5. MINI BREADBOARD</a:t>
            </a:r>
            <a:endParaRPr lang="en-IN" b="1" dirty="0"/>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5161" y="898008"/>
            <a:ext cx="2616275" cy="2112400"/>
          </a:xfrm>
          <a:prstGeom prst="rect">
            <a:avLst/>
          </a:prstGeom>
        </p:spPr>
      </p:pic>
      <p:sp>
        <p:nvSpPr>
          <p:cNvPr id="9" name="Rectangle 8"/>
          <p:cNvSpPr/>
          <p:nvPr/>
        </p:nvSpPr>
        <p:spPr>
          <a:xfrm>
            <a:off x="9580222" y="3227623"/>
            <a:ext cx="2334806" cy="369332"/>
          </a:xfrm>
          <a:prstGeom prst="rect">
            <a:avLst/>
          </a:prstGeom>
        </p:spPr>
        <p:txBody>
          <a:bodyPr wrap="none">
            <a:spAutoFit/>
          </a:bodyPr>
          <a:lstStyle/>
          <a:p>
            <a:r>
              <a:rPr lang="en-IN" b="1" dirty="0"/>
              <a:t>6. IR FLAME SENSORS</a:t>
            </a:r>
            <a:endParaRPr lang="en-IN" b="1" dirty="0"/>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5130" y="3814170"/>
            <a:ext cx="2986533" cy="21099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down)">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down)">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down)">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P spid="3" grpId="0"/>
      <p:bldP spid="4" grpId="0"/>
      <p:bldP spid="5"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Abstract background"/>
          <p:cNvPicPr>
            <a:picLocks noGrp="1" noChangeAspect="1"/>
          </p:cNvPicPr>
          <p:nvPr>
            <p:ph type="pic" sz="quarter" idx="15"/>
          </p:nvPr>
        </p:nvPicPr>
        <p:blipFill>
          <a:blip r:embed="rId1">
            <a:extLst>
              <a:ext uri="{28A0092B-C50C-407E-A947-70E740481C1C}">
                <a14:useLocalDpi xmlns:a14="http://schemas.microsoft.com/office/drawing/2010/main" val="0"/>
              </a:ext>
            </a:extLst>
          </a:blip>
          <a:srcRect/>
          <a:stretch>
            <a:fillRect/>
          </a:stretch>
        </p:blipFill>
        <p:spPr/>
      </p:pic>
      <p:sp>
        <p:nvSpPr>
          <p:cNvPr id="6" name="Slide Number Placeholder 5"/>
          <p:cNvSpPr>
            <a:spLocks noGrp="1"/>
          </p:cNvSpPr>
          <p:nvPr>
            <p:ph type="sldNum" sz="quarter" idx="12"/>
          </p:nvPr>
        </p:nvSpPr>
        <p:spPr/>
        <p:txBody>
          <a:bodyPr/>
          <a:lstStyle/>
          <a:p>
            <a:fld id="{8D581BC7-E183-40DB-AC97-C19EA4EB8894}" type="slidenum">
              <a:rPr lang="en-US" smtClean="0"/>
            </a:fld>
            <a:endParaRPr lang="en-US" dirty="0"/>
          </a:p>
        </p:txBody>
      </p:sp>
      <p:sp>
        <p:nvSpPr>
          <p:cNvPr id="7" name="Title 6"/>
          <p:cNvSpPr>
            <a:spLocks noGrp="1"/>
          </p:cNvSpPr>
          <p:nvPr>
            <p:ph type="title"/>
          </p:nvPr>
        </p:nvSpPr>
        <p:spPr/>
        <p:txBody>
          <a:bodyPr>
            <a:normAutofit fontScale="90000"/>
          </a:bodyPr>
          <a:lstStyle/>
          <a:p>
            <a:r>
              <a:rPr lang="en-IN" dirty="0" smtClean="0"/>
              <a:t>HARDWARE REQUIREMENTS</a:t>
            </a:r>
            <a:endParaRPr lang="en-IN" dirty="0"/>
          </a:p>
        </p:txBody>
      </p:sp>
      <p:sp>
        <p:nvSpPr>
          <p:cNvPr id="12" name="TextBox 11"/>
          <p:cNvSpPr txBox="1"/>
          <p:nvPr/>
        </p:nvSpPr>
        <p:spPr>
          <a:xfrm>
            <a:off x="227214" y="1542197"/>
            <a:ext cx="6905768" cy="461665"/>
          </a:xfrm>
          <a:prstGeom prst="rect">
            <a:avLst/>
          </a:prstGeom>
          <a:noFill/>
        </p:spPr>
        <p:txBody>
          <a:bodyPr wrap="square" rtlCol="0">
            <a:spAutoFit/>
          </a:bodyPr>
          <a:lstStyle/>
          <a:p>
            <a:r>
              <a:rPr lang="en-IN" sz="2400" b="1" dirty="0"/>
              <a:t>7</a:t>
            </a:r>
            <a:r>
              <a:rPr lang="en-IN" sz="2400" b="1" dirty="0" smtClean="0"/>
              <a:t>. JUMPER WIRES</a:t>
            </a:r>
            <a:endParaRPr lang="en-IN" sz="2400" b="1"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41" y="2205716"/>
            <a:ext cx="2839450" cy="2079634"/>
          </a:xfrm>
          <a:prstGeom prst="rect">
            <a:avLst/>
          </a:prstGeom>
        </p:spPr>
      </p:pic>
      <p:sp>
        <p:nvSpPr>
          <p:cNvPr id="2" name="Rectangle 1"/>
          <p:cNvSpPr/>
          <p:nvPr/>
        </p:nvSpPr>
        <p:spPr>
          <a:xfrm>
            <a:off x="4744507" y="2251410"/>
            <a:ext cx="2702984" cy="461665"/>
          </a:xfrm>
          <a:prstGeom prst="rect">
            <a:avLst/>
          </a:prstGeom>
        </p:spPr>
        <p:txBody>
          <a:bodyPr wrap="none">
            <a:spAutoFit/>
          </a:bodyPr>
          <a:lstStyle/>
          <a:p>
            <a:r>
              <a:rPr lang="en-IN" sz="2400" b="1" dirty="0"/>
              <a:t>8. RUBBER WHEELS</a:t>
            </a:r>
            <a:endParaRPr lang="en-IN" sz="2400" b="1"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183" y="3245533"/>
            <a:ext cx="2309632" cy="3075135"/>
          </a:xfrm>
          <a:prstGeom prst="rect">
            <a:avLst/>
          </a:prstGeom>
        </p:spPr>
      </p:pic>
      <p:sp>
        <p:nvSpPr>
          <p:cNvPr id="4" name="Rectangle 3"/>
          <p:cNvSpPr/>
          <p:nvPr/>
        </p:nvSpPr>
        <p:spPr>
          <a:xfrm>
            <a:off x="9649948" y="1682496"/>
            <a:ext cx="1995931" cy="461665"/>
          </a:xfrm>
          <a:prstGeom prst="rect">
            <a:avLst/>
          </a:prstGeom>
        </p:spPr>
        <p:txBody>
          <a:bodyPr wrap="none">
            <a:spAutoFit/>
          </a:bodyPr>
          <a:lstStyle/>
          <a:p>
            <a:r>
              <a:rPr lang="en-IN" sz="2400" b="1" dirty="0"/>
              <a:t>9. BO MOTOR</a:t>
            </a:r>
            <a:endParaRPr lang="en-IN" sz="2400" b="1"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1950" y="2422804"/>
            <a:ext cx="2991925" cy="23602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8735" y="2916194"/>
            <a:ext cx="9115226" cy="1075134"/>
          </a:xfrm>
        </p:spPr>
        <p:txBody>
          <a:bodyPr>
            <a:normAutofit/>
          </a:bodyPr>
          <a:lstStyle/>
          <a:p>
            <a:r>
              <a:rPr lang="en-IN" sz="4000" dirty="0" smtClean="0">
                <a:solidFill>
                  <a:schemeClr val="tx1">
                    <a:lumMod val="40000"/>
                    <a:lumOff val="60000"/>
                  </a:schemeClr>
                </a:solidFill>
              </a:rPr>
              <a:t>SOLUTION PROPOSED</a:t>
            </a:r>
            <a:endParaRPr lang="en-IN" sz="4000" dirty="0">
              <a:solidFill>
                <a:schemeClr val="tx1">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5362" y="795439"/>
            <a:ext cx="8365524" cy="569086"/>
          </a:xfrm>
        </p:spPr>
        <p:txBody>
          <a:bodyPr>
            <a:normAutofit/>
          </a:bodyPr>
          <a:lstStyle/>
          <a:p>
            <a:r>
              <a:rPr lang="en-IN" dirty="0" smtClean="0">
                <a:solidFill>
                  <a:schemeClr val="tx1">
                    <a:lumMod val="40000"/>
                    <a:lumOff val="60000"/>
                  </a:schemeClr>
                </a:solidFill>
              </a:rPr>
              <a:t>PROJECT PRESENTATION OUTLINE</a:t>
            </a:r>
            <a:endParaRPr lang="en-US" dirty="0"/>
          </a:p>
        </p:txBody>
      </p:sp>
      <p:sp>
        <p:nvSpPr>
          <p:cNvPr id="4" name="Text Placeholder 3"/>
          <p:cNvSpPr>
            <a:spLocks noGrp="1"/>
          </p:cNvSpPr>
          <p:nvPr>
            <p:ph type="body" idx="1"/>
          </p:nvPr>
        </p:nvSpPr>
        <p:spPr>
          <a:xfrm>
            <a:off x="3575941" y="1966199"/>
            <a:ext cx="4443165" cy="4508741"/>
          </a:xfrm>
        </p:spPr>
        <p:txBody>
          <a:bodyPr>
            <a:normAutofit lnSpcReduction="10000"/>
          </a:bodyPr>
          <a:lstStyle/>
          <a:p>
            <a:pPr marL="285750" indent="-285750" algn="l">
              <a:buFont typeface="Arial" panose="020B0604020202020204" pitchFamily="34" charset="0"/>
              <a:buChar char="•"/>
            </a:pPr>
            <a:r>
              <a:rPr lang="en-US" b="0" dirty="0" smtClean="0">
                <a:solidFill>
                  <a:schemeClr val="bg2"/>
                </a:solidFill>
              </a:rPr>
              <a:t>Abstract</a:t>
            </a:r>
            <a:endParaRPr lang="en-US" b="0" dirty="0" smtClean="0">
              <a:solidFill>
                <a:schemeClr val="bg2"/>
              </a:solidFill>
            </a:endParaRPr>
          </a:p>
          <a:p>
            <a:pPr marL="285750" indent="-285750" algn="l">
              <a:buFont typeface="Arial" panose="020B0604020202020204" pitchFamily="34" charset="0"/>
              <a:buChar char="•"/>
            </a:pPr>
            <a:r>
              <a:rPr lang="en-US" b="0" dirty="0" smtClean="0">
                <a:solidFill>
                  <a:schemeClr val="bg2"/>
                </a:solidFill>
              </a:rPr>
              <a:t>Introduction</a:t>
            </a:r>
            <a:endParaRPr lang="en-US" b="0" dirty="0" smtClean="0">
              <a:solidFill>
                <a:schemeClr val="bg2"/>
              </a:solidFill>
            </a:endParaRPr>
          </a:p>
          <a:p>
            <a:pPr marL="285750" indent="-285750" algn="l">
              <a:buFont typeface="Arial" panose="020B0604020202020204" pitchFamily="34" charset="0"/>
              <a:buChar char="•"/>
            </a:pPr>
            <a:r>
              <a:rPr lang="en-US" b="0" dirty="0" smtClean="0">
                <a:solidFill>
                  <a:schemeClr val="bg2"/>
                </a:solidFill>
              </a:rPr>
              <a:t>Problem Statement</a:t>
            </a:r>
            <a:endParaRPr lang="en-US" b="0" dirty="0" smtClean="0">
              <a:solidFill>
                <a:schemeClr val="bg2"/>
              </a:solidFill>
            </a:endParaRPr>
          </a:p>
          <a:p>
            <a:pPr marL="285750" indent="-285750" algn="l">
              <a:buFont typeface="Arial" panose="020B0604020202020204" pitchFamily="34" charset="0"/>
              <a:buChar char="•"/>
            </a:pPr>
            <a:r>
              <a:rPr lang="en-US" b="0" dirty="0" smtClean="0">
                <a:solidFill>
                  <a:schemeClr val="bg2"/>
                </a:solidFill>
              </a:rPr>
              <a:t>Survey of Existing Systems</a:t>
            </a:r>
            <a:endParaRPr lang="en-US" b="0" dirty="0" smtClean="0">
              <a:solidFill>
                <a:schemeClr val="bg2"/>
              </a:solidFill>
            </a:endParaRPr>
          </a:p>
          <a:p>
            <a:pPr marL="285750" indent="-285750" algn="l">
              <a:buFont typeface="Arial" panose="020B0604020202020204" pitchFamily="34" charset="0"/>
              <a:buChar char="•"/>
            </a:pPr>
            <a:r>
              <a:rPr lang="en-US" b="0" dirty="0" smtClean="0">
                <a:solidFill>
                  <a:schemeClr val="bg2"/>
                </a:solidFill>
              </a:rPr>
              <a:t>Project Objectives</a:t>
            </a:r>
            <a:endParaRPr lang="en-US" b="0" dirty="0" smtClean="0">
              <a:solidFill>
                <a:schemeClr val="bg2"/>
              </a:solidFill>
            </a:endParaRPr>
          </a:p>
          <a:p>
            <a:pPr marL="285750" indent="-285750" algn="l">
              <a:buFont typeface="Arial" panose="020B0604020202020204" pitchFamily="34" charset="0"/>
              <a:buChar char="•"/>
            </a:pPr>
            <a:r>
              <a:rPr lang="en-US" b="0" dirty="0" smtClean="0">
                <a:solidFill>
                  <a:schemeClr val="bg2"/>
                </a:solidFill>
              </a:rPr>
              <a:t>Requirement Analysis</a:t>
            </a:r>
            <a:endParaRPr lang="en-US" b="0" dirty="0" smtClean="0">
              <a:solidFill>
                <a:schemeClr val="bg2"/>
              </a:solidFill>
            </a:endParaRPr>
          </a:p>
          <a:p>
            <a:pPr marL="285750" indent="-285750" algn="l">
              <a:buFont typeface="Arial" panose="020B0604020202020204" pitchFamily="34" charset="0"/>
              <a:buChar char="•"/>
            </a:pPr>
            <a:r>
              <a:rPr lang="en-US" b="0" dirty="0" smtClean="0">
                <a:solidFill>
                  <a:schemeClr val="bg2"/>
                </a:solidFill>
              </a:rPr>
              <a:t>Solution Proposed</a:t>
            </a:r>
            <a:endParaRPr lang="en-US" b="0" dirty="0" smtClean="0">
              <a:solidFill>
                <a:schemeClr val="bg2"/>
              </a:solidFill>
            </a:endParaRPr>
          </a:p>
          <a:p>
            <a:pPr marL="285750" indent="-285750" algn="l">
              <a:buFont typeface="Arial" panose="020B0604020202020204" pitchFamily="34" charset="0"/>
              <a:buChar char="•"/>
            </a:pPr>
            <a:r>
              <a:rPr lang="en-US" b="0" dirty="0" smtClean="0">
                <a:solidFill>
                  <a:schemeClr val="bg2"/>
                </a:solidFill>
              </a:rPr>
              <a:t>Models and Diagrams</a:t>
            </a:r>
            <a:endParaRPr lang="en-US" b="0" dirty="0" smtClean="0">
              <a:solidFill>
                <a:schemeClr val="bg2"/>
              </a:solidFill>
            </a:endParaRPr>
          </a:p>
          <a:p>
            <a:pPr marL="285750" indent="-285750" algn="l">
              <a:buFont typeface="Arial" panose="020B0604020202020204" pitchFamily="34" charset="0"/>
              <a:buChar char="•"/>
            </a:pPr>
            <a:r>
              <a:rPr lang="en-US" b="0" dirty="0" smtClean="0">
                <a:solidFill>
                  <a:schemeClr val="bg2"/>
                </a:solidFill>
              </a:rPr>
              <a:t>The implementation</a:t>
            </a:r>
            <a:endParaRPr lang="en-US" b="0" dirty="0" smtClean="0">
              <a:solidFill>
                <a:schemeClr val="bg2"/>
              </a:solidFill>
            </a:endParaRPr>
          </a:p>
          <a:p>
            <a:pPr marL="285750" indent="-285750" algn="l">
              <a:buFont typeface="Arial" panose="020B0604020202020204" pitchFamily="34" charset="0"/>
              <a:buChar char="•"/>
            </a:pPr>
            <a:r>
              <a:rPr lang="en-US" b="0" dirty="0" smtClean="0">
                <a:solidFill>
                  <a:schemeClr val="bg2"/>
                </a:solidFill>
              </a:rPr>
              <a:t>Testing</a:t>
            </a:r>
            <a:endParaRPr lang="en-US" b="0" dirty="0" smtClean="0">
              <a:solidFill>
                <a:schemeClr val="bg2"/>
              </a:solidFill>
            </a:endParaRPr>
          </a:p>
          <a:p>
            <a:pPr marL="285750" indent="-285750" algn="l">
              <a:buFont typeface="Arial" panose="020B0604020202020204" pitchFamily="34" charset="0"/>
              <a:buChar char="•"/>
            </a:pPr>
            <a:r>
              <a:rPr lang="en-US" b="0" dirty="0" smtClean="0">
                <a:solidFill>
                  <a:schemeClr val="bg2"/>
                </a:solidFill>
              </a:rPr>
              <a:t>The Outcome discussion</a:t>
            </a:r>
            <a:endParaRPr lang="en-US" b="0" dirty="0" smtClean="0">
              <a:solidFill>
                <a:schemeClr val="bg2"/>
              </a:solidFill>
            </a:endParaRPr>
          </a:p>
          <a:p>
            <a:pPr marL="285750" indent="-285750" algn="l">
              <a:buFont typeface="Arial" panose="020B0604020202020204" pitchFamily="34" charset="0"/>
              <a:buChar char="•"/>
            </a:pPr>
            <a:r>
              <a:rPr lang="en-US" b="0" dirty="0" smtClean="0">
                <a:solidFill>
                  <a:schemeClr val="bg2"/>
                </a:solidFill>
              </a:rPr>
              <a:t>Conclusion and Limitations</a:t>
            </a:r>
            <a:endParaRPr lang="en-US" b="0" dirty="0" smtClean="0">
              <a:solidFill>
                <a:schemeClr val="bg2"/>
              </a:solidFill>
            </a:endParaRPr>
          </a:p>
          <a:p>
            <a:pPr marL="285750" indent="-285750">
              <a:buFont typeface="Arial" panose="020B0604020202020204" pitchFamily="34" charset="0"/>
              <a:buChar char="•"/>
            </a:pPr>
            <a:endParaRPr lang="en-US" dirty="0"/>
          </a:p>
        </p:txBody>
      </p:sp>
      <p:sp>
        <p:nvSpPr>
          <p:cNvPr id="5" name="Date Placeholder 4"/>
          <p:cNvSpPr>
            <a:spLocks noGrp="1"/>
          </p:cNvSpPr>
          <p:nvPr>
            <p:ph type="dt" sz="half" idx="10"/>
          </p:nvPr>
        </p:nvSpPr>
        <p:spPr/>
        <p:txBody>
          <a:bodyPr/>
          <a:lstStyle/>
          <a:p>
            <a:r>
              <a:rPr lang="en-US" noProof="0" dirty="0" smtClean="0"/>
              <a:t>MM.DD.20XX</a:t>
            </a:r>
            <a:endParaRPr lang="en-US" noProof="0" dirty="0"/>
          </a:p>
        </p:txBody>
      </p:sp>
      <p:sp>
        <p:nvSpPr>
          <p:cNvPr id="6" name="Footer Placeholder 5"/>
          <p:cNvSpPr>
            <a:spLocks noGrp="1"/>
          </p:cNvSpPr>
          <p:nvPr>
            <p:ph type="ftr" sz="quarter" idx="11"/>
          </p:nvPr>
        </p:nvSpPr>
        <p:spPr/>
        <p:txBody>
          <a:bodyPr/>
          <a:lstStyle/>
          <a:p>
            <a:r>
              <a:rPr lang="en-US" noProof="0" dirty="0" smtClean="0"/>
              <a:t>ADD A FOOTER</a:t>
            </a:r>
            <a:endParaRPr lang="en-US" noProof="0" dirty="0"/>
          </a:p>
        </p:txBody>
      </p:sp>
      <p:sp>
        <p:nvSpPr>
          <p:cNvPr id="7" name="Slide Number Placeholder 6"/>
          <p:cNvSpPr>
            <a:spLocks noGrp="1"/>
          </p:cNvSpPr>
          <p:nvPr>
            <p:ph type="sldNum" sz="quarter" idx="12"/>
          </p:nvPr>
        </p:nvSpPr>
        <p:spPr/>
        <p:txBody>
          <a:bodyPr/>
          <a:lstStyle/>
          <a:p>
            <a:fld id="{8D581BC7-E183-40DB-AC97-C19EA4EB8894}" type="slidenum">
              <a:rPr lang="en-US" noProof="0" smtClean="0"/>
            </a:fld>
            <a:endParaRPr lang="en-US" noProof="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4"/>
          </p:nvPr>
        </p:nvSpPr>
        <p:spPr>
          <a:xfrm>
            <a:off x="313903" y="3817947"/>
            <a:ext cx="5009495" cy="2210173"/>
          </a:xfrm>
        </p:spPr>
        <p:txBody>
          <a:bodyPr>
            <a:normAutofit/>
          </a:bodyPr>
          <a:lstStyle/>
          <a:p>
            <a:r>
              <a:rPr lang="en-US" sz="2400" b="1" dirty="0">
                <a:solidFill>
                  <a:schemeClr val="tx1">
                    <a:lumMod val="40000"/>
                    <a:lumOff val="60000"/>
                  </a:schemeClr>
                </a:solidFill>
              </a:rPr>
              <a:t>Once the location is determined, it will move out of its guiding track, approach fire source and extinguish the flame by using the built in fire extinguishing system.</a:t>
            </a:r>
            <a:endParaRPr lang="en-US" sz="2400" b="1" dirty="0">
              <a:solidFill>
                <a:schemeClr val="tx1">
                  <a:lumMod val="40000"/>
                  <a:lumOff val="60000"/>
                </a:schemeClr>
              </a:solidFill>
            </a:endParaRPr>
          </a:p>
        </p:txBody>
      </p:sp>
      <p:pic>
        <p:nvPicPr>
          <p:cNvPr id="18" name="Picture Placeholder 17" descr="Abstract background"/>
          <p:cNvPicPr>
            <a:picLocks noGrp="1" noChangeAspect="1"/>
          </p:cNvPicPr>
          <p:nvPr>
            <p:ph type="pic" sz="quarter" idx="15"/>
          </p:nvPr>
        </p:nvPicPr>
        <p:blipFill>
          <a:blip r:embed="rId1">
            <a:extLst>
              <a:ext uri="{28A0092B-C50C-407E-A947-70E740481C1C}">
                <a14:useLocalDpi xmlns:a14="http://schemas.microsoft.com/office/drawing/2010/main" val="0"/>
              </a:ext>
            </a:extLst>
          </a:blip>
          <a:srcRect/>
          <a:stretch>
            <a:fillRect/>
          </a:stretch>
        </p:blipFill>
        <p:spPr>
          <a:xfrm>
            <a:off x="5639454" y="0"/>
            <a:ext cx="6602569" cy="6878834"/>
          </a:xfrm>
        </p:spPr>
      </p:pic>
      <p:sp>
        <p:nvSpPr>
          <p:cNvPr id="5" name="Slide Number Placeholder 4"/>
          <p:cNvSpPr>
            <a:spLocks noGrp="1"/>
          </p:cNvSpPr>
          <p:nvPr>
            <p:ph type="sldNum" sz="quarter" idx="12"/>
          </p:nvPr>
        </p:nvSpPr>
        <p:spPr/>
        <p:txBody>
          <a:bodyPr/>
          <a:lstStyle/>
          <a:p>
            <a:fld id="{8D581BC7-E183-40DB-AC97-C19EA4EB8894}" type="slidenum">
              <a:rPr lang="en-US" smtClean="0"/>
            </a:fld>
            <a:endParaRPr lang="en-US" dirty="0"/>
          </a:p>
        </p:txBody>
      </p:sp>
      <p:sp>
        <p:nvSpPr>
          <p:cNvPr id="3" name="Date Placeholder 2"/>
          <p:cNvSpPr>
            <a:spLocks noGrp="1"/>
          </p:cNvSpPr>
          <p:nvPr>
            <p:ph type="dt" sz="half" idx="10"/>
          </p:nvPr>
        </p:nvSpPr>
        <p:spPr/>
        <p:txBody>
          <a:bodyPr/>
          <a:lstStyle/>
          <a:p>
            <a:r>
              <a:rPr lang="en-US" dirty="0"/>
              <a:t>MM.DD.20XX</a:t>
            </a:r>
            <a:endParaRPr lang="en-US" dirty="0"/>
          </a:p>
        </p:txBody>
      </p:sp>
      <p:sp>
        <p:nvSpPr>
          <p:cNvPr id="10" name="Text Placeholder 6"/>
          <p:cNvSpPr txBox="1"/>
          <p:nvPr/>
        </p:nvSpPr>
        <p:spPr>
          <a:xfrm>
            <a:off x="324823" y="1307543"/>
            <a:ext cx="5009495" cy="1287376"/>
          </a:xfrm>
          <a:prstGeom prst="rect">
            <a:avLst/>
          </a:prstGeom>
        </p:spPr>
        <p:txBody>
          <a:bodyPr vert="horz" lIns="0" tIns="0" rIns="0" bIns="0" rtlCol="0">
            <a:normAutofit fontScale="92500" lnSpcReduction="10000"/>
          </a:bodyPr>
          <a:lstStyle>
            <a:lvl1pPr marL="215900" indent="-215900" algn="l" defTabSz="914400" rtl="0" eaLnBrk="1" latinLnBrk="0" hangingPunct="1">
              <a:lnSpc>
                <a:spcPct val="100000"/>
              </a:lnSpc>
              <a:spcBef>
                <a:spcPts val="600"/>
              </a:spcBef>
              <a:buClr>
                <a:schemeClr val="tx1"/>
              </a:buClr>
              <a:buFont typeface="Courier New" panose="02070309020205020404" pitchFamily="49" charset="0"/>
              <a:buChar char="o"/>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IN" sz="2400" b="1" dirty="0" smtClean="0">
                <a:solidFill>
                  <a:schemeClr val="tx1">
                    <a:lumMod val="40000"/>
                    <a:lumOff val="60000"/>
                  </a:schemeClr>
                </a:solidFill>
              </a:rPr>
              <a:t>We are going to build a</a:t>
            </a:r>
            <a:r>
              <a:rPr lang="en-IN" sz="2400" dirty="0" smtClean="0">
                <a:solidFill>
                  <a:schemeClr val="tx1">
                    <a:lumMod val="40000"/>
                    <a:lumOff val="60000"/>
                  </a:schemeClr>
                </a:solidFill>
              </a:rPr>
              <a:t> </a:t>
            </a:r>
            <a:r>
              <a:rPr lang="en-IN" sz="2400" b="1" dirty="0" smtClean="0">
                <a:solidFill>
                  <a:schemeClr val="tx1">
                    <a:lumMod val="40000"/>
                    <a:lumOff val="60000"/>
                  </a:schemeClr>
                </a:solidFill>
              </a:rPr>
              <a:t>Fire Fighting Robot.</a:t>
            </a:r>
            <a:r>
              <a:rPr lang="en-IN" sz="2400" dirty="0"/>
              <a:t> </a:t>
            </a:r>
            <a:r>
              <a:rPr lang="en-IN" sz="2400" b="1" dirty="0">
                <a:solidFill>
                  <a:schemeClr val="tx1">
                    <a:lumMod val="40000"/>
                    <a:lumOff val="60000"/>
                  </a:schemeClr>
                </a:solidFill>
              </a:rPr>
              <a:t>This advanced fire fighting robotic system will independently detect and extinguish fire.</a:t>
            </a:r>
            <a:endParaRPr lang="en-US" sz="2400" b="1" dirty="0">
              <a:solidFill>
                <a:schemeClr val="tx1">
                  <a:lumMod val="40000"/>
                  <a:lumOff val="60000"/>
                </a:schemeClr>
              </a:solidFill>
            </a:endParaRPr>
          </a:p>
          <a:p>
            <a:endParaRPr lang="en-IN" sz="2400" b="1" dirty="0" smtClean="0">
              <a:solidFill>
                <a:schemeClr val="tx1">
                  <a:lumMod val="40000"/>
                  <a:lumOff val="60000"/>
                </a:schemeClr>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8735" y="2916194"/>
            <a:ext cx="9115226" cy="1075134"/>
          </a:xfrm>
        </p:spPr>
        <p:txBody>
          <a:bodyPr>
            <a:normAutofit/>
          </a:bodyPr>
          <a:lstStyle/>
          <a:p>
            <a:r>
              <a:rPr lang="en-IN" sz="4000" dirty="0" smtClean="0">
                <a:solidFill>
                  <a:schemeClr val="tx1">
                    <a:lumMod val="40000"/>
                    <a:lumOff val="60000"/>
                  </a:schemeClr>
                </a:solidFill>
              </a:rPr>
              <a:t>MODELS AND DIAGRAMS</a:t>
            </a:r>
            <a:endParaRPr lang="en-IN" sz="4000" dirty="0">
              <a:solidFill>
                <a:schemeClr val="tx1">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820385" y="3113904"/>
            <a:ext cx="4443165" cy="2323070"/>
          </a:xfrm>
        </p:spPr>
        <p:txBody>
          <a:bodyPr>
            <a:normAutofit/>
          </a:bodyPr>
          <a:lstStyle/>
          <a:p>
            <a:r>
              <a:rPr lang="en-US" dirty="0"/>
              <a:t>For our project we are going to use the prototype software development methodology because we are building a prototype which can be further developed for future .</a:t>
            </a:r>
            <a:endParaRPr lang="en-US" dirty="0"/>
          </a:p>
        </p:txBody>
      </p:sp>
      <p:sp>
        <p:nvSpPr>
          <p:cNvPr id="5" name="Date Placeholder 4"/>
          <p:cNvSpPr>
            <a:spLocks noGrp="1"/>
          </p:cNvSpPr>
          <p:nvPr>
            <p:ph type="dt" sz="half" idx="10"/>
          </p:nvPr>
        </p:nvSpPr>
        <p:spPr/>
        <p:txBody>
          <a:bodyPr/>
          <a:lstStyle/>
          <a:p>
            <a:r>
              <a:rPr lang="en-US" noProof="0" smtClean="0"/>
              <a:t>MM.DD.20XX</a:t>
            </a:r>
            <a:endParaRPr lang="en-US" noProof="0" dirty="0"/>
          </a:p>
        </p:txBody>
      </p:sp>
      <p:sp>
        <p:nvSpPr>
          <p:cNvPr id="6" name="Footer Placeholder 5"/>
          <p:cNvSpPr>
            <a:spLocks noGrp="1"/>
          </p:cNvSpPr>
          <p:nvPr>
            <p:ph type="ftr" sz="quarter" idx="11"/>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2"/>
          </p:nvPr>
        </p:nvSpPr>
        <p:spPr/>
        <p:txBody>
          <a:bodyPr/>
          <a:lstStyle/>
          <a:p>
            <a:fld id="{8D581BC7-E183-40DB-AC97-C19EA4EB8894}" type="slidenum">
              <a:rPr lang="en-US" noProof="0" smtClean="0"/>
            </a:fld>
            <a:endParaRPr lang="en-US" noProof="0" dirty="0"/>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69458" y="2220397"/>
            <a:ext cx="6099689"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66"/>
          <p:cNvSpPr>
            <a:spLocks noGrp="1"/>
          </p:cNvSpPr>
          <p:nvPr>
            <p:ph type="title"/>
          </p:nvPr>
        </p:nvSpPr>
        <p:spPr>
          <a:xfrm>
            <a:off x="3924119" y="727877"/>
            <a:ext cx="4494133" cy="569086"/>
          </a:xfrm>
        </p:spPr>
        <p:txBody>
          <a:bodyPr>
            <a:normAutofit/>
          </a:bodyPr>
          <a:lstStyle/>
          <a:p>
            <a:r>
              <a:rPr lang="en-US" dirty="0" smtClean="0"/>
              <a:t>MODEL USED:</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66"/>
          <p:cNvSpPr>
            <a:spLocks noGrp="1"/>
          </p:cNvSpPr>
          <p:nvPr>
            <p:ph type="title"/>
          </p:nvPr>
        </p:nvSpPr>
        <p:spPr>
          <a:xfrm>
            <a:off x="3293924" y="270677"/>
            <a:ext cx="4494133" cy="569086"/>
          </a:xfrm>
        </p:spPr>
        <p:txBody>
          <a:bodyPr>
            <a:normAutofit/>
          </a:bodyPr>
          <a:lstStyle/>
          <a:p>
            <a:r>
              <a:rPr lang="en-US" dirty="0" smtClean="0"/>
              <a:t>BLOCK DIAGRAM:</a:t>
            </a:r>
            <a:endParaRPr lang="en-US" dirty="0"/>
          </a:p>
        </p:txBody>
      </p:sp>
      <p:pic>
        <p:nvPicPr>
          <p:cNvPr id="7" name="Picture Placeholder 6" descr="Globe icon"/>
          <p:cNvPicPr>
            <a:picLocks noGrp="1" noChangeAspect="1"/>
          </p:cNvPicPr>
          <p:nvPr>
            <p:ph type="pic" sz="quarter" idx="15"/>
          </p:nvPr>
        </p:nvPicPr>
        <p:blipFill>
          <a:blip r:embed="rId1">
            <a:extLst>
              <a:ext uri="{28A0092B-C50C-407E-A947-70E740481C1C}">
                <a14:useLocalDpi xmlns:a14="http://schemas.microsoft.com/office/drawing/2010/main" val="0"/>
              </a:ext>
            </a:extLst>
          </a:blip>
          <a:srcRect l="1446" r="1446"/>
          <a:stretch>
            <a:fillRect/>
          </a:stretch>
        </p:blipFill>
        <p:spPr/>
      </p:pic>
      <p:sp>
        <p:nvSpPr>
          <p:cNvPr id="16" name="Text Placeholder 15"/>
          <p:cNvSpPr>
            <a:spLocks noGrp="1"/>
          </p:cNvSpPr>
          <p:nvPr>
            <p:ph type="body" idx="22"/>
          </p:nvPr>
        </p:nvSpPr>
        <p:spPr/>
        <p:txBody>
          <a:bodyPr/>
          <a:lstStyle/>
          <a:p>
            <a:r>
              <a:rPr lang="en-US" dirty="0"/>
              <a:t>Section 2</a:t>
            </a:r>
            <a:br>
              <a:rPr lang="en-US" dirty="0"/>
            </a:br>
            <a:r>
              <a:rPr lang="en-US" dirty="0"/>
              <a:t>Title</a:t>
            </a:r>
            <a:endParaRPr lang="en-US" dirty="0"/>
          </a:p>
        </p:txBody>
      </p:sp>
      <p:pic>
        <p:nvPicPr>
          <p:cNvPr id="12" name="Picture Placeholder 11" descr="Cubes icon"/>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l="1446" r="1446"/>
          <a:stretch>
            <a:fillRect/>
          </a:stretch>
        </p:blipFill>
        <p:spPr/>
      </p:pic>
      <p:pic>
        <p:nvPicPr>
          <p:cNvPr id="18" name="Picture Placeholder 17" descr="Microprocessor icon"/>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1329" r="1329"/>
          <a:stretch>
            <a:fillRect/>
          </a:stretch>
        </p:blipFill>
        <p:spPr/>
      </p:pic>
      <p:sp>
        <p:nvSpPr>
          <p:cNvPr id="19" name="Text Placeholder 18"/>
          <p:cNvSpPr>
            <a:spLocks noGrp="1"/>
          </p:cNvSpPr>
          <p:nvPr>
            <p:ph type="body" idx="25"/>
          </p:nvPr>
        </p:nvSpPr>
        <p:spPr/>
        <p:txBody>
          <a:bodyPr/>
          <a:lstStyle/>
          <a:p>
            <a:r>
              <a:rPr lang="en-US" dirty="0"/>
              <a:t>Section 4</a:t>
            </a:r>
            <a:br>
              <a:rPr lang="en-US" dirty="0"/>
            </a:br>
            <a:r>
              <a:rPr lang="en-US" dirty="0"/>
              <a:t>Title</a:t>
            </a:r>
            <a:endParaRPr lang="en-US" dirty="0"/>
          </a:p>
        </p:txBody>
      </p:sp>
      <p:pic>
        <p:nvPicPr>
          <p:cNvPr id="21" name="Picture Placeholder 20" descr="Atom icon"/>
          <p:cNvPicPr>
            <a:picLocks noGrp="1" noChangeAspect="1"/>
          </p:cNvPicPr>
          <p:nvPr>
            <p:ph type="pic" sz="quarter" idx="24"/>
          </p:nvPr>
        </p:nvPicPr>
        <p:blipFill>
          <a:blip r:embed="rId4">
            <a:extLst>
              <a:ext uri="{28A0092B-C50C-407E-A947-70E740481C1C}">
                <a14:useLocalDpi xmlns:a14="http://schemas.microsoft.com/office/drawing/2010/main" val="0"/>
              </a:ext>
            </a:extLst>
          </a:blip>
          <a:srcRect l="1329" r="1329"/>
          <a:stretch>
            <a:fillRect/>
          </a:stretch>
        </p:blipFill>
        <p:spPr/>
      </p:pic>
      <p:sp>
        <p:nvSpPr>
          <p:cNvPr id="4" name="Slide Number Placeholder 3"/>
          <p:cNvSpPr>
            <a:spLocks noGrp="1"/>
          </p:cNvSpPr>
          <p:nvPr>
            <p:ph type="sldNum" sz="quarter" idx="12"/>
          </p:nvPr>
        </p:nvSpPr>
        <p:spPr/>
        <p:txBody>
          <a:bodyPr/>
          <a:lstStyle/>
          <a:p>
            <a:fld id="{8D581BC7-E183-40DB-AC97-C19EA4EB8894}" type="slidenum">
              <a:rPr lang="en-US" smtClean="0"/>
            </a:fld>
            <a:endParaRPr lang="en-US" dirty="0"/>
          </a:p>
        </p:txBody>
      </p:sp>
      <p:sp>
        <p:nvSpPr>
          <p:cNvPr id="3" name="Footer Placeholder 2"/>
          <p:cNvSpPr>
            <a:spLocks noGrp="1"/>
          </p:cNvSpPr>
          <p:nvPr>
            <p:ph type="ftr" sz="quarter" idx="11"/>
          </p:nvPr>
        </p:nvSpPr>
        <p:spPr/>
        <p:txBody>
          <a:bodyPr/>
          <a:lstStyle/>
          <a:p>
            <a:r>
              <a:rPr lang="en-US" dirty="0"/>
              <a:t>ADD A FOOTER</a:t>
            </a:r>
            <a:endParaRPr lang="en-US" dirty="0"/>
          </a:p>
        </p:txBody>
      </p:sp>
      <p:sp>
        <p:nvSpPr>
          <p:cNvPr id="2" name="Date Placeholder 1"/>
          <p:cNvSpPr>
            <a:spLocks noGrp="1"/>
          </p:cNvSpPr>
          <p:nvPr>
            <p:ph type="dt" sz="half" idx="10"/>
          </p:nvPr>
        </p:nvSpPr>
        <p:spPr/>
        <p:txBody>
          <a:bodyPr/>
          <a:lstStyle/>
          <a:p>
            <a:r>
              <a:rPr lang="en-US" dirty="0"/>
              <a:t>MM.DD.20XX</a:t>
            </a:r>
            <a:endParaRPr lang="en-US" dirty="0"/>
          </a:p>
        </p:txBody>
      </p:sp>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17136" r="6375"/>
          <a:stretch>
            <a:fillRect/>
          </a:stretch>
        </p:blipFill>
        <p:spPr>
          <a:xfrm>
            <a:off x="2090460" y="1266542"/>
            <a:ext cx="6428096" cy="5330755"/>
          </a:xfrm>
          <a:prstGeom prst="rect">
            <a:avLst/>
          </a:prstGeom>
        </p:spPr>
      </p:pic>
      <p:sp>
        <p:nvSpPr>
          <p:cNvPr id="27" name="TextBox 26"/>
          <p:cNvSpPr txBox="1"/>
          <p:nvPr/>
        </p:nvSpPr>
        <p:spPr>
          <a:xfrm>
            <a:off x="5756015" y="4996227"/>
            <a:ext cx="930243" cy="461665"/>
          </a:xfrm>
          <a:prstGeom prst="rect">
            <a:avLst/>
          </a:prstGeom>
          <a:solidFill>
            <a:schemeClr val="accent5">
              <a:lumMod val="40000"/>
              <a:lumOff val="60000"/>
            </a:schemeClr>
          </a:solidFill>
          <a:ln>
            <a:solidFill>
              <a:schemeClr val="accent5">
                <a:lumMod val="60000"/>
                <a:lumOff val="40000"/>
              </a:schemeClr>
            </a:solidFill>
          </a:ln>
        </p:spPr>
        <p:txBody>
          <a:bodyPr wrap="square" rtlCol="0">
            <a:spAutoFit/>
          </a:bodyPr>
          <a:lstStyle/>
          <a:p>
            <a:r>
              <a:rPr lang="en-IN" sz="1200" b="1" dirty="0" smtClean="0">
                <a:solidFill>
                  <a:schemeClr val="bg1"/>
                </a:solidFill>
              </a:rPr>
              <a:t>MOTOR PUMP</a:t>
            </a:r>
            <a:endParaRPr lang="en-IN" sz="1200" b="1" dirty="0">
              <a:solidFill>
                <a:schemeClr val="bg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66"/>
          <p:cNvSpPr>
            <a:spLocks noGrp="1"/>
          </p:cNvSpPr>
          <p:nvPr>
            <p:ph type="title"/>
          </p:nvPr>
        </p:nvSpPr>
        <p:spPr>
          <a:xfrm>
            <a:off x="3027405" y="406601"/>
            <a:ext cx="4494133" cy="569086"/>
          </a:xfrm>
        </p:spPr>
        <p:txBody>
          <a:bodyPr>
            <a:normAutofit/>
          </a:bodyPr>
          <a:lstStyle/>
          <a:p>
            <a:r>
              <a:rPr lang="en-US" dirty="0" smtClean="0"/>
              <a:t>ER DIAGRAM:</a:t>
            </a:r>
            <a:endParaRPr lang="en-US" dirty="0"/>
          </a:p>
        </p:txBody>
      </p:sp>
      <p:sp>
        <p:nvSpPr>
          <p:cNvPr id="4" name="Slide Number Placeholder 3"/>
          <p:cNvSpPr>
            <a:spLocks noGrp="1"/>
          </p:cNvSpPr>
          <p:nvPr>
            <p:ph type="sldNum" sz="quarter" idx="12"/>
          </p:nvPr>
        </p:nvSpPr>
        <p:spPr/>
        <p:txBody>
          <a:bodyPr/>
          <a:lstStyle/>
          <a:p>
            <a:fld id="{8D581BC7-E183-40DB-AC97-C19EA4EB8894}" type="slidenum">
              <a:rPr lang="en-US" smtClean="0"/>
            </a:fld>
            <a:endParaRPr lang="en-US" dirty="0"/>
          </a:p>
        </p:txBody>
      </p:sp>
      <p:sp>
        <p:nvSpPr>
          <p:cNvPr id="3" name="Footer Placeholder 2"/>
          <p:cNvSpPr>
            <a:spLocks noGrp="1"/>
          </p:cNvSpPr>
          <p:nvPr>
            <p:ph type="ftr" sz="quarter" idx="11"/>
          </p:nvPr>
        </p:nvSpPr>
        <p:spPr/>
        <p:txBody>
          <a:bodyPr/>
          <a:lstStyle/>
          <a:p>
            <a:r>
              <a:rPr lang="en-US" dirty="0"/>
              <a:t>ADD A FOOTER</a:t>
            </a:r>
            <a:endParaRPr lang="en-US" dirty="0"/>
          </a:p>
        </p:txBody>
      </p:sp>
      <p:sp>
        <p:nvSpPr>
          <p:cNvPr id="2" name="Date Placeholder 1"/>
          <p:cNvSpPr>
            <a:spLocks noGrp="1"/>
          </p:cNvSpPr>
          <p:nvPr>
            <p:ph type="dt" sz="half" idx="10"/>
          </p:nvPr>
        </p:nvSpPr>
        <p:spPr/>
        <p:txBody>
          <a:bodyPr/>
          <a:lstStyle/>
          <a:p>
            <a:r>
              <a:rPr lang="en-US" dirty="0"/>
              <a:t>MM.DD.20XX</a:t>
            </a:r>
            <a:endParaRPr lang="en-US" dirty="0"/>
          </a:p>
        </p:txBody>
      </p:sp>
      <p:pic>
        <p:nvPicPr>
          <p:cNvPr id="23" name="Picture 52" descr="Description: C:\Users\Dell\Downloads\WhatsApp Image 2020-11-03 at 12.12.49 AM.jpeg"/>
          <p:cNvPicPr>
            <a:picLocks noChangeAspect="1" noChangeArrowheads="1"/>
          </p:cNvPicPr>
          <p:nvPr/>
        </p:nvPicPr>
        <p:blipFill>
          <a:blip r:embed="rId1">
            <a:extLst>
              <a:ext uri="{28A0092B-C50C-407E-A947-70E740481C1C}">
                <a14:useLocalDpi xmlns:a14="http://schemas.microsoft.com/office/drawing/2010/main" val="0"/>
              </a:ext>
            </a:extLst>
          </a:blip>
          <a:srcRect l="1025" t="583" b="1556"/>
          <a:stretch>
            <a:fillRect/>
          </a:stretch>
        </p:blipFill>
        <p:spPr bwMode="auto">
          <a:xfrm>
            <a:off x="2261286" y="1124465"/>
            <a:ext cx="6400799" cy="560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05375" y="2892064"/>
            <a:ext cx="9115226" cy="1075134"/>
          </a:xfrm>
        </p:spPr>
        <p:txBody>
          <a:bodyPr>
            <a:normAutofit/>
          </a:bodyPr>
          <a:lstStyle/>
          <a:p>
            <a:r>
              <a:rPr lang="en-IN" sz="4000" dirty="0" smtClean="0">
                <a:solidFill>
                  <a:schemeClr val="tx1">
                    <a:lumMod val="40000"/>
                    <a:lumOff val="60000"/>
                  </a:schemeClr>
                </a:solidFill>
              </a:rPr>
              <a:t>UML</a:t>
            </a:r>
            <a:endParaRPr lang="en-IN" sz="4000" dirty="0">
              <a:solidFill>
                <a:schemeClr val="tx1">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66"/>
          <p:cNvSpPr>
            <a:spLocks noGrp="1"/>
          </p:cNvSpPr>
          <p:nvPr>
            <p:ph type="title"/>
          </p:nvPr>
        </p:nvSpPr>
        <p:spPr>
          <a:xfrm>
            <a:off x="3309460" y="431315"/>
            <a:ext cx="4494133" cy="569086"/>
          </a:xfrm>
        </p:spPr>
        <p:txBody>
          <a:bodyPr>
            <a:normAutofit/>
          </a:bodyPr>
          <a:lstStyle/>
          <a:p>
            <a:r>
              <a:rPr lang="en-US" dirty="0" smtClean="0"/>
              <a:t>USE CASE:</a:t>
            </a:r>
            <a:endParaRPr lang="en-US" dirty="0"/>
          </a:p>
        </p:txBody>
      </p:sp>
      <p:sp>
        <p:nvSpPr>
          <p:cNvPr id="4" name="Slide Number Placeholder 3"/>
          <p:cNvSpPr>
            <a:spLocks noGrp="1"/>
          </p:cNvSpPr>
          <p:nvPr>
            <p:ph type="sldNum" sz="quarter" idx="12"/>
          </p:nvPr>
        </p:nvSpPr>
        <p:spPr/>
        <p:txBody>
          <a:bodyPr/>
          <a:lstStyle/>
          <a:p>
            <a:fld id="{8D581BC7-E183-40DB-AC97-C19EA4EB8894}" type="slidenum">
              <a:rPr lang="en-US" smtClean="0"/>
            </a:fld>
            <a:endParaRPr lang="en-US" dirty="0"/>
          </a:p>
        </p:txBody>
      </p:sp>
      <p:sp>
        <p:nvSpPr>
          <p:cNvPr id="3" name="Footer Placeholder 2"/>
          <p:cNvSpPr>
            <a:spLocks noGrp="1"/>
          </p:cNvSpPr>
          <p:nvPr>
            <p:ph type="ftr" sz="quarter" idx="11"/>
          </p:nvPr>
        </p:nvSpPr>
        <p:spPr/>
        <p:txBody>
          <a:bodyPr/>
          <a:lstStyle/>
          <a:p>
            <a:r>
              <a:rPr lang="en-US" dirty="0"/>
              <a:t>ADD A FOOTER</a:t>
            </a:r>
            <a:endParaRPr lang="en-US" dirty="0"/>
          </a:p>
        </p:txBody>
      </p:sp>
      <p:sp>
        <p:nvSpPr>
          <p:cNvPr id="2" name="Date Placeholder 1"/>
          <p:cNvSpPr>
            <a:spLocks noGrp="1"/>
          </p:cNvSpPr>
          <p:nvPr>
            <p:ph type="dt" sz="half" idx="10"/>
          </p:nvPr>
        </p:nvSpPr>
        <p:spPr/>
        <p:txBody>
          <a:bodyPr/>
          <a:lstStyle/>
          <a:p>
            <a:r>
              <a:rPr lang="en-US" dirty="0"/>
              <a:t>MM.DD.20XX</a:t>
            </a:r>
            <a:endParaRPr lang="en-US" dirty="0"/>
          </a:p>
        </p:txBody>
      </p:sp>
      <p:pic>
        <p:nvPicPr>
          <p:cNvPr id="2050" name="Picture 2" descr="Description: C:\Users\Qc\Downloads\WhatsApp Image 2020-10-20 at 7.36.08 PM.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8930" y="1482812"/>
            <a:ext cx="5554663" cy="464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66"/>
          <p:cNvSpPr>
            <a:spLocks noGrp="1"/>
          </p:cNvSpPr>
          <p:nvPr>
            <p:ph type="title"/>
          </p:nvPr>
        </p:nvSpPr>
        <p:spPr>
          <a:xfrm>
            <a:off x="3309460" y="431315"/>
            <a:ext cx="4494133" cy="569086"/>
          </a:xfrm>
        </p:spPr>
        <p:txBody>
          <a:bodyPr>
            <a:normAutofit/>
          </a:bodyPr>
          <a:lstStyle/>
          <a:p>
            <a:r>
              <a:rPr lang="en-US" dirty="0" smtClean="0"/>
              <a:t>CLASS DIAGRAM:</a:t>
            </a:r>
            <a:endParaRPr lang="en-US" dirty="0"/>
          </a:p>
        </p:txBody>
      </p:sp>
      <p:sp>
        <p:nvSpPr>
          <p:cNvPr id="4" name="Slide Number Placeholder 3"/>
          <p:cNvSpPr>
            <a:spLocks noGrp="1"/>
          </p:cNvSpPr>
          <p:nvPr>
            <p:ph type="sldNum" sz="quarter" idx="12"/>
          </p:nvPr>
        </p:nvSpPr>
        <p:spPr/>
        <p:txBody>
          <a:bodyPr/>
          <a:lstStyle/>
          <a:p>
            <a:fld id="{8D581BC7-E183-40DB-AC97-C19EA4EB8894}" type="slidenum">
              <a:rPr lang="en-US" smtClean="0"/>
            </a:fld>
            <a:endParaRPr lang="en-US" dirty="0"/>
          </a:p>
        </p:txBody>
      </p:sp>
      <p:sp>
        <p:nvSpPr>
          <p:cNvPr id="3" name="Footer Placeholder 2"/>
          <p:cNvSpPr>
            <a:spLocks noGrp="1"/>
          </p:cNvSpPr>
          <p:nvPr>
            <p:ph type="ftr" sz="quarter" idx="11"/>
          </p:nvPr>
        </p:nvSpPr>
        <p:spPr/>
        <p:txBody>
          <a:bodyPr/>
          <a:lstStyle/>
          <a:p>
            <a:r>
              <a:rPr lang="en-US" dirty="0"/>
              <a:t>ADD A FOOTER</a:t>
            </a:r>
            <a:endParaRPr lang="en-US" dirty="0"/>
          </a:p>
        </p:txBody>
      </p:sp>
      <p:sp>
        <p:nvSpPr>
          <p:cNvPr id="2" name="Date Placeholder 1"/>
          <p:cNvSpPr>
            <a:spLocks noGrp="1"/>
          </p:cNvSpPr>
          <p:nvPr>
            <p:ph type="dt" sz="half" idx="10"/>
          </p:nvPr>
        </p:nvSpPr>
        <p:spPr/>
        <p:txBody>
          <a:bodyPr/>
          <a:lstStyle/>
          <a:p>
            <a:r>
              <a:rPr lang="en-US" dirty="0"/>
              <a:t>MM.DD.20XX</a:t>
            </a:r>
            <a:endParaRPr lang="en-US" dirty="0"/>
          </a:p>
        </p:txBody>
      </p:sp>
      <p:pic>
        <p:nvPicPr>
          <p:cNvPr id="1026" name="Picture 53" descr="Description: C:\Users\Dell\Downloads\WhatsApp Image 2020-11-03 at 12.38.45 AM.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98588" y="1334531"/>
            <a:ext cx="7267833" cy="52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8735" y="2916194"/>
            <a:ext cx="9115226" cy="1075134"/>
          </a:xfrm>
        </p:spPr>
        <p:txBody>
          <a:bodyPr>
            <a:normAutofit/>
          </a:bodyPr>
          <a:lstStyle/>
          <a:p>
            <a:r>
              <a:rPr lang="en-IN" sz="4000" dirty="0" smtClean="0">
                <a:solidFill>
                  <a:schemeClr val="tx1">
                    <a:lumMod val="40000"/>
                    <a:lumOff val="60000"/>
                  </a:schemeClr>
                </a:solidFill>
              </a:rPr>
              <a:t>SEQUENCE DIAGRAM</a:t>
            </a:r>
            <a:endParaRPr lang="en-IN" sz="4000" dirty="0">
              <a:solidFill>
                <a:schemeClr val="tx1">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66"/>
          <p:cNvSpPr>
            <a:spLocks noGrp="1"/>
          </p:cNvSpPr>
          <p:nvPr>
            <p:ph type="title"/>
          </p:nvPr>
        </p:nvSpPr>
        <p:spPr>
          <a:xfrm>
            <a:off x="271849" y="690807"/>
            <a:ext cx="4707924" cy="569086"/>
          </a:xfrm>
        </p:spPr>
        <p:txBody>
          <a:bodyPr>
            <a:normAutofit fontScale="90000"/>
          </a:bodyPr>
          <a:lstStyle/>
          <a:p>
            <a:r>
              <a:rPr lang="en-US" dirty="0" smtClean="0"/>
              <a:t>1. POWER SUPPLY AND MAINTAINANCE</a:t>
            </a:r>
            <a:endParaRPr lang="en-US" dirty="0"/>
          </a:p>
        </p:txBody>
      </p:sp>
      <p:sp>
        <p:nvSpPr>
          <p:cNvPr id="4" name="Slide Number Placeholder 3"/>
          <p:cNvSpPr>
            <a:spLocks noGrp="1"/>
          </p:cNvSpPr>
          <p:nvPr>
            <p:ph type="sldNum" sz="quarter" idx="12"/>
          </p:nvPr>
        </p:nvSpPr>
        <p:spPr/>
        <p:txBody>
          <a:bodyPr/>
          <a:lstStyle/>
          <a:p>
            <a:fld id="{8D581BC7-E183-40DB-AC97-C19EA4EB8894}" type="slidenum">
              <a:rPr lang="en-US" smtClean="0"/>
            </a:fld>
            <a:endParaRPr lang="en-US" dirty="0"/>
          </a:p>
        </p:txBody>
      </p:sp>
      <p:sp>
        <p:nvSpPr>
          <p:cNvPr id="3" name="Footer Placeholder 2"/>
          <p:cNvSpPr>
            <a:spLocks noGrp="1"/>
          </p:cNvSpPr>
          <p:nvPr>
            <p:ph type="ftr" sz="quarter" idx="11"/>
          </p:nvPr>
        </p:nvSpPr>
        <p:spPr/>
        <p:txBody>
          <a:bodyPr/>
          <a:lstStyle/>
          <a:p>
            <a:r>
              <a:rPr lang="en-US" dirty="0"/>
              <a:t>ADD A FOOTER</a:t>
            </a:r>
            <a:endParaRPr lang="en-US" dirty="0"/>
          </a:p>
        </p:txBody>
      </p:sp>
      <p:sp>
        <p:nvSpPr>
          <p:cNvPr id="2" name="Date Placeholder 1"/>
          <p:cNvSpPr>
            <a:spLocks noGrp="1"/>
          </p:cNvSpPr>
          <p:nvPr>
            <p:ph type="dt" sz="half" idx="10"/>
          </p:nvPr>
        </p:nvSpPr>
        <p:spPr/>
        <p:txBody>
          <a:bodyPr/>
          <a:lstStyle/>
          <a:p>
            <a:r>
              <a:rPr lang="en-US" dirty="0"/>
              <a:t>MM.DD.20XX</a:t>
            </a:r>
            <a:endParaRPr lang="en-US" dirty="0"/>
          </a:p>
        </p:txBody>
      </p:sp>
      <p:pic>
        <p:nvPicPr>
          <p:cNvPr id="2050" name="Picture 6" descr="Description: C:\Users\Qc\Downloads\POWER SUPPLY AND MAINTAINANCE.vpd.jpg"/>
          <p:cNvPicPr>
            <a:picLocks noChangeAspect="1" noChangeArrowheads="1"/>
          </p:cNvPicPr>
          <p:nvPr/>
        </p:nvPicPr>
        <p:blipFill>
          <a:blip r:embed="rId1">
            <a:extLst>
              <a:ext uri="{28A0092B-C50C-407E-A947-70E740481C1C}">
                <a14:useLocalDpi xmlns:a14="http://schemas.microsoft.com/office/drawing/2010/main" val="0"/>
              </a:ext>
            </a:extLst>
          </a:blip>
          <a:srcRect l="2534" t="3197" r="3441" b="3830"/>
          <a:stretch>
            <a:fillRect/>
          </a:stretch>
        </p:blipFill>
        <p:spPr bwMode="auto">
          <a:xfrm>
            <a:off x="271849" y="1594022"/>
            <a:ext cx="3886200"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7" descr="Description: C:\Users\Qc\Downloads\INITIALIZATION.jpg"/>
          <p:cNvPicPr>
            <a:picLocks noChangeAspect="1" noChangeArrowheads="1"/>
          </p:cNvPicPr>
          <p:nvPr/>
        </p:nvPicPr>
        <p:blipFill>
          <a:blip r:embed="rId2">
            <a:extLst>
              <a:ext uri="{28A0092B-C50C-407E-A947-70E740481C1C}">
                <a14:useLocalDpi xmlns:a14="http://schemas.microsoft.com/office/drawing/2010/main" val="0"/>
              </a:ext>
            </a:extLst>
          </a:blip>
          <a:srcRect l="3964" t="5385" r="6487" b="4614"/>
          <a:stretch>
            <a:fillRect/>
          </a:stretch>
        </p:blipFill>
        <p:spPr bwMode="auto">
          <a:xfrm>
            <a:off x="6734432" y="2162432"/>
            <a:ext cx="4386263" cy="412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66"/>
          <p:cNvSpPr txBox="1"/>
          <p:nvPr/>
        </p:nvSpPr>
        <p:spPr>
          <a:xfrm>
            <a:off x="6429633" y="536223"/>
            <a:ext cx="4494133" cy="569086"/>
          </a:xfrm>
          <a:prstGeom prst="rect">
            <a:avLst/>
          </a:prstGeom>
        </p:spPr>
        <p:txBody>
          <a:bodyPr vert="horz" lIns="0" tIns="0" rIns="0" bIns="0" rtlCol="0" anchor="b">
            <a:normAutofit fontScale="97500"/>
          </a:bodyPr>
          <a:lst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a:lstStyle>
          <a:p>
            <a:r>
              <a:rPr lang="en-US" dirty="0" smtClean="0"/>
              <a:t>2. INITAILIZATION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1000"/>
                                        <p:tgtEl>
                                          <p:spTgt spid="2050"/>
                                        </p:tgtEl>
                                      </p:cBhvr>
                                    </p:animEffect>
                                    <p:anim calcmode="lin" valueType="num">
                                      <p:cBhvr>
                                        <p:cTn id="15" dur="1000" fill="hold"/>
                                        <p:tgtEl>
                                          <p:spTgt spid="2050"/>
                                        </p:tgtEl>
                                        <p:attrNameLst>
                                          <p:attrName>ppt_x</p:attrName>
                                        </p:attrNameLst>
                                      </p:cBhvr>
                                      <p:tavLst>
                                        <p:tav tm="0">
                                          <p:val>
                                            <p:strVal val="#ppt_x"/>
                                          </p:val>
                                        </p:tav>
                                        <p:tav tm="100000">
                                          <p:val>
                                            <p:strVal val="#ppt_x"/>
                                          </p:val>
                                        </p:tav>
                                      </p:tavLst>
                                    </p:anim>
                                    <p:anim calcmode="lin" valueType="num">
                                      <p:cBhvr>
                                        <p:cTn id="16"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51"/>
                                        </p:tgtEl>
                                        <p:attrNameLst>
                                          <p:attrName>style.visibility</p:attrName>
                                        </p:attrNameLst>
                                      </p:cBhvr>
                                      <p:to>
                                        <p:strVal val="visible"/>
                                      </p:to>
                                    </p:set>
                                    <p:animEffect transition="in" filter="fade">
                                      <p:cBhvr>
                                        <p:cTn id="28" dur="1000"/>
                                        <p:tgtEl>
                                          <p:spTgt spid="2051"/>
                                        </p:tgtEl>
                                      </p:cBhvr>
                                    </p:animEffect>
                                    <p:anim calcmode="lin" valueType="num">
                                      <p:cBhvr>
                                        <p:cTn id="29" dur="1000" fill="hold"/>
                                        <p:tgtEl>
                                          <p:spTgt spid="2051"/>
                                        </p:tgtEl>
                                        <p:attrNameLst>
                                          <p:attrName>ppt_x</p:attrName>
                                        </p:attrNameLst>
                                      </p:cBhvr>
                                      <p:tavLst>
                                        <p:tav tm="0">
                                          <p:val>
                                            <p:strVal val="#ppt_x"/>
                                          </p:val>
                                        </p:tav>
                                        <p:tav tm="100000">
                                          <p:val>
                                            <p:strVal val="#ppt_x"/>
                                          </p:val>
                                        </p:tav>
                                      </p:tavLst>
                                    </p:anim>
                                    <p:anim calcmode="lin" valueType="num">
                                      <p:cBhvr>
                                        <p:cTn id="30"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8735" y="2916194"/>
            <a:ext cx="9115226" cy="1075134"/>
          </a:xfrm>
        </p:spPr>
        <p:txBody>
          <a:bodyPr>
            <a:normAutofit/>
          </a:bodyPr>
          <a:lstStyle/>
          <a:p>
            <a:r>
              <a:rPr lang="en-IN" sz="4000" dirty="0" smtClean="0">
                <a:solidFill>
                  <a:schemeClr val="tx1">
                    <a:lumMod val="40000"/>
                    <a:lumOff val="60000"/>
                  </a:schemeClr>
                </a:solidFill>
              </a:rPr>
              <a:t>ABSTRACT</a:t>
            </a:r>
            <a:endParaRPr lang="en-IN" sz="4000" dirty="0">
              <a:solidFill>
                <a:schemeClr val="tx1">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66"/>
          <p:cNvSpPr>
            <a:spLocks noGrp="1"/>
          </p:cNvSpPr>
          <p:nvPr>
            <p:ph type="title"/>
          </p:nvPr>
        </p:nvSpPr>
        <p:spPr>
          <a:xfrm>
            <a:off x="271849" y="690807"/>
            <a:ext cx="4494133" cy="569086"/>
          </a:xfrm>
        </p:spPr>
        <p:txBody>
          <a:bodyPr>
            <a:normAutofit fontScale="90000"/>
          </a:bodyPr>
          <a:lstStyle/>
          <a:p>
            <a:r>
              <a:rPr lang="en-US" dirty="0" smtClean="0"/>
              <a:t>3. IDENTIFICATION OF FIREPLACE</a:t>
            </a:r>
            <a:endParaRPr lang="en-US" dirty="0"/>
          </a:p>
        </p:txBody>
      </p:sp>
      <p:sp>
        <p:nvSpPr>
          <p:cNvPr id="4" name="Slide Number Placeholder 3"/>
          <p:cNvSpPr>
            <a:spLocks noGrp="1"/>
          </p:cNvSpPr>
          <p:nvPr>
            <p:ph type="sldNum" sz="quarter" idx="12"/>
          </p:nvPr>
        </p:nvSpPr>
        <p:spPr/>
        <p:txBody>
          <a:bodyPr/>
          <a:lstStyle/>
          <a:p>
            <a:fld id="{8D581BC7-E183-40DB-AC97-C19EA4EB8894}" type="slidenum">
              <a:rPr lang="en-US" smtClean="0"/>
            </a:fld>
            <a:endParaRPr lang="en-US" dirty="0"/>
          </a:p>
        </p:txBody>
      </p:sp>
      <p:sp>
        <p:nvSpPr>
          <p:cNvPr id="3" name="Footer Placeholder 2"/>
          <p:cNvSpPr>
            <a:spLocks noGrp="1"/>
          </p:cNvSpPr>
          <p:nvPr>
            <p:ph type="ftr" sz="quarter" idx="11"/>
          </p:nvPr>
        </p:nvSpPr>
        <p:spPr/>
        <p:txBody>
          <a:bodyPr/>
          <a:lstStyle/>
          <a:p>
            <a:r>
              <a:rPr lang="en-US" dirty="0"/>
              <a:t>ADD A FOOTER</a:t>
            </a:r>
            <a:endParaRPr lang="en-US" dirty="0"/>
          </a:p>
        </p:txBody>
      </p:sp>
      <p:sp>
        <p:nvSpPr>
          <p:cNvPr id="2" name="Date Placeholder 1"/>
          <p:cNvSpPr>
            <a:spLocks noGrp="1"/>
          </p:cNvSpPr>
          <p:nvPr>
            <p:ph type="dt" sz="half" idx="10"/>
          </p:nvPr>
        </p:nvSpPr>
        <p:spPr/>
        <p:txBody>
          <a:bodyPr/>
          <a:lstStyle/>
          <a:p>
            <a:r>
              <a:rPr lang="en-US" dirty="0"/>
              <a:t>MM.DD.20XX</a:t>
            </a:r>
            <a:endParaRPr lang="en-US" dirty="0"/>
          </a:p>
        </p:txBody>
      </p:sp>
      <p:sp>
        <p:nvSpPr>
          <p:cNvPr id="9" name="Title 66"/>
          <p:cNvSpPr txBox="1"/>
          <p:nvPr/>
        </p:nvSpPr>
        <p:spPr>
          <a:xfrm>
            <a:off x="6429633" y="536223"/>
            <a:ext cx="4494133" cy="724166"/>
          </a:xfrm>
          <a:prstGeom prst="rect">
            <a:avLst/>
          </a:prstGeom>
        </p:spPr>
        <p:txBody>
          <a:bodyPr vert="horz" lIns="0" tIns="0" rIns="0" bIns="0" rtlCol="0" anchor="b">
            <a:normAutofit fontScale="82500" lnSpcReduction="20000"/>
          </a:bodyPr>
          <a:lst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a:lstStyle>
          <a:p>
            <a:r>
              <a:rPr lang="en-US" dirty="0" smtClean="0"/>
              <a:t>4. NAVIGATING AND EXTIGUISHING FIRE</a:t>
            </a:r>
            <a:endParaRPr lang="en-US" dirty="0"/>
          </a:p>
        </p:txBody>
      </p:sp>
      <p:pic>
        <p:nvPicPr>
          <p:cNvPr id="3074" name="Picture 8" descr="Description: C:\Users\Qc\Downloads\IDENTIFICATION.jpg"/>
          <p:cNvPicPr>
            <a:picLocks noChangeAspect="1" noChangeArrowheads="1"/>
          </p:cNvPicPr>
          <p:nvPr/>
        </p:nvPicPr>
        <p:blipFill>
          <a:blip r:embed="rId1">
            <a:extLst>
              <a:ext uri="{28A0092B-C50C-407E-A947-70E740481C1C}">
                <a14:useLocalDpi xmlns:a14="http://schemas.microsoft.com/office/drawing/2010/main" val="0"/>
              </a:ext>
            </a:extLst>
          </a:blip>
          <a:srcRect l="2885" t="5128" b="4343"/>
          <a:stretch>
            <a:fillRect/>
          </a:stretch>
        </p:blipFill>
        <p:spPr bwMode="auto">
          <a:xfrm>
            <a:off x="172995" y="1883783"/>
            <a:ext cx="4783138"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9" descr="Description: C:\Users\Qc\Downloads\NAVIGATION AND EXTINGUISHING .jpg"/>
          <p:cNvPicPr>
            <a:picLocks noChangeAspect="1" noChangeArrowheads="1"/>
          </p:cNvPicPr>
          <p:nvPr/>
        </p:nvPicPr>
        <p:blipFill>
          <a:blip r:embed="rId2">
            <a:extLst>
              <a:ext uri="{28A0092B-C50C-407E-A947-70E740481C1C}">
                <a14:useLocalDpi xmlns:a14="http://schemas.microsoft.com/office/drawing/2010/main" val="0"/>
              </a:ext>
            </a:extLst>
          </a:blip>
          <a:srcRect l="2638" t="4379" b="7095"/>
          <a:stretch>
            <a:fillRect/>
          </a:stretch>
        </p:blipFill>
        <p:spPr bwMode="auto">
          <a:xfrm>
            <a:off x="5511114" y="2042725"/>
            <a:ext cx="6586151" cy="450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1000"/>
                                        <p:tgtEl>
                                          <p:spTgt spid="3074"/>
                                        </p:tgtEl>
                                      </p:cBhvr>
                                    </p:animEffect>
                                    <p:anim calcmode="lin" valueType="num">
                                      <p:cBhvr>
                                        <p:cTn id="15" dur="1000" fill="hold"/>
                                        <p:tgtEl>
                                          <p:spTgt spid="3074"/>
                                        </p:tgtEl>
                                        <p:attrNameLst>
                                          <p:attrName>ppt_x</p:attrName>
                                        </p:attrNameLst>
                                      </p:cBhvr>
                                      <p:tavLst>
                                        <p:tav tm="0">
                                          <p:val>
                                            <p:strVal val="#ppt_x"/>
                                          </p:val>
                                        </p:tav>
                                        <p:tav tm="100000">
                                          <p:val>
                                            <p:strVal val="#ppt_x"/>
                                          </p:val>
                                        </p:tav>
                                      </p:tavLst>
                                    </p:anim>
                                    <p:anim calcmode="lin" valueType="num">
                                      <p:cBhvr>
                                        <p:cTn id="16"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075"/>
                                        </p:tgtEl>
                                        <p:attrNameLst>
                                          <p:attrName>style.visibility</p:attrName>
                                        </p:attrNameLst>
                                      </p:cBhvr>
                                      <p:to>
                                        <p:strVal val="visible"/>
                                      </p:to>
                                    </p:set>
                                    <p:animEffect transition="in" filter="fade">
                                      <p:cBhvr>
                                        <p:cTn id="28" dur="1000"/>
                                        <p:tgtEl>
                                          <p:spTgt spid="3075"/>
                                        </p:tgtEl>
                                      </p:cBhvr>
                                    </p:animEffect>
                                    <p:anim calcmode="lin" valueType="num">
                                      <p:cBhvr>
                                        <p:cTn id="29" dur="1000" fill="hold"/>
                                        <p:tgtEl>
                                          <p:spTgt spid="3075"/>
                                        </p:tgtEl>
                                        <p:attrNameLst>
                                          <p:attrName>ppt_x</p:attrName>
                                        </p:attrNameLst>
                                      </p:cBhvr>
                                      <p:tavLst>
                                        <p:tav tm="0">
                                          <p:val>
                                            <p:strVal val="#ppt_x"/>
                                          </p:val>
                                        </p:tav>
                                        <p:tav tm="100000">
                                          <p:val>
                                            <p:strVal val="#ppt_x"/>
                                          </p:val>
                                        </p:tav>
                                      </p:tavLst>
                                    </p:anim>
                                    <p:anim calcmode="lin" valueType="num">
                                      <p:cBhvr>
                                        <p:cTn id="30"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8735" y="2916194"/>
            <a:ext cx="9115226" cy="1075134"/>
          </a:xfrm>
        </p:spPr>
        <p:txBody>
          <a:bodyPr>
            <a:normAutofit/>
          </a:bodyPr>
          <a:lstStyle/>
          <a:p>
            <a:r>
              <a:rPr lang="en-IN" sz="4000" dirty="0" smtClean="0">
                <a:solidFill>
                  <a:schemeClr val="tx1">
                    <a:lumMod val="40000"/>
                    <a:lumOff val="60000"/>
                  </a:schemeClr>
                </a:solidFill>
              </a:rPr>
              <a:t>ACTIVITY DIAGRAM</a:t>
            </a:r>
            <a:endParaRPr lang="en-IN" sz="4000" dirty="0">
              <a:solidFill>
                <a:schemeClr val="tx1">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66"/>
          <p:cNvSpPr>
            <a:spLocks noGrp="1"/>
          </p:cNvSpPr>
          <p:nvPr>
            <p:ph type="title"/>
          </p:nvPr>
        </p:nvSpPr>
        <p:spPr>
          <a:xfrm>
            <a:off x="271849" y="690807"/>
            <a:ext cx="4494133" cy="569086"/>
          </a:xfrm>
        </p:spPr>
        <p:txBody>
          <a:bodyPr>
            <a:normAutofit/>
          </a:bodyPr>
          <a:lstStyle/>
          <a:p>
            <a:r>
              <a:rPr lang="en-US" dirty="0" smtClean="0"/>
              <a:t>1. POWER SUPPLY</a:t>
            </a:r>
            <a:endParaRPr lang="en-US" dirty="0"/>
          </a:p>
        </p:txBody>
      </p:sp>
      <p:sp>
        <p:nvSpPr>
          <p:cNvPr id="4" name="Slide Number Placeholder 3"/>
          <p:cNvSpPr>
            <a:spLocks noGrp="1"/>
          </p:cNvSpPr>
          <p:nvPr>
            <p:ph type="sldNum" sz="quarter" idx="12"/>
          </p:nvPr>
        </p:nvSpPr>
        <p:spPr/>
        <p:txBody>
          <a:bodyPr/>
          <a:lstStyle/>
          <a:p>
            <a:fld id="{8D581BC7-E183-40DB-AC97-C19EA4EB8894}" type="slidenum">
              <a:rPr lang="en-US" smtClean="0"/>
            </a:fld>
            <a:endParaRPr lang="en-US" dirty="0"/>
          </a:p>
        </p:txBody>
      </p:sp>
      <p:sp>
        <p:nvSpPr>
          <p:cNvPr id="3" name="Footer Placeholder 2"/>
          <p:cNvSpPr>
            <a:spLocks noGrp="1"/>
          </p:cNvSpPr>
          <p:nvPr>
            <p:ph type="ftr" sz="quarter" idx="11"/>
          </p:nvPr>
        </p:nvSpPr>
        <p:spPr/>
        <p:txBody>
          <a:bodyPr/>
          <a:lstStyle/>
          <a:p>
            <a:r>
              <a:rPr lang="en-US" dirty="0"/>
              <a:t>ADD A FOOTER</a:t>
            </a:r>
            <a:endParaRPr lang="en-US" dirty="0"/>
          </a:p>
        </p:txBody>
      </p:sp>
      <p:sp>
        <p:nvSpPr>
          <p:cNvPr id="2" name="Date Placeholder 1"/>
          <p:cNvSpPr>
            <a:spLocks noGrp="1"/>
          </p:cNvSpPr>
          <p:nvPr>
            <p:ph type="dt" sz="half" idx="10"/>
          </p:nvPr>
        </p:nvSpPr>
        <p:spPr/>
        <p:txBody>
          <a:bodyPr/>
          <a:lstStyle/>
          <a:p>
            <a:r>
              <a:rPr lang="en-US" dirty="0"/>
              <a:t>MM.DD.20XX</a:t>
            </a:r>
            <a:endParaRPr lang="en-US" dirty="0"/>
          </a:p>
        </p:txBody>
      </p:sp>
      <p:sp>
        <p:nvSpPr>
          <p:cNvPr id="9" name="Title 66"/>
          <p:cNvSpPr txBox="1"/>
          <p:nvPr/>
        </p:nvSpPr>
        <p:spPr>
          <a:xfrm>
            <a:off x="6429633" y="536223"/>
            <a:ext cx="4494133" cy="724166"/>
          </a:xfrm>
          <a:prstGeom prst="rect">
            <a:avLst/>
          </a:prstGeom>
        </p:spPr>
        <p:txBody>
          <a:bodyPr vert="horz" lIns="0" tIns="0" rIns="0" bIns="0" rtlCol="0" anchor="b">
            <a:normAutofit fontScale="97500"/>
          </a:bodyPr>
          <a:lst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a:lstStyle>
          <a:p>
            <a:r>
              <a:rPr lang="en-US" dirty="0" smtClean="0"/>
              <a:t>2. INITAILIZATION</a:t>
            </a:r>
            <a:endParaRPr lang="en-US" dirty="0"/>
          </a:p>
        </p:txBody>
      </p:sp>
      <p:pic>
        <p:nvPicPr>
          <p:cNvPr id="409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4269" y="1915297"/>
            <a:ext cx="3830596" cy="363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633" y="1915297"/>
            <a:ext cx="5086864" cy="47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fade">
                                      <p:cBhvr>
                                        <p:cTn id="14" dur="1000"/>
                                        <p:tgtEl>
                                          <p:spTgt spid="4098"/>
                                        </p:tgtEl>
                                      </p:cBhvr>
                                    </p:animEffect>
                                    <p:anim calcmode="lin" valueType="num">
                                      <p:cBhvr>
                                        <p:cTn id="15" dur="1000" fill="hold"/>
                                        <p:tgtEl>
                                          <p:spTgt spid="4098"/>
                                        </p:tgtEl>
                                        <p:attrNameLst>
                                          <p:attrName>ppt_x</p:attrName>
                                        </p:attrNameLst>
                                      </p:cBhvr>
                                      <p:tavLst>
                                        <p:tav tm="0">
                                          <p:val>
                                            <p:strVal val="#ppt_x"/>
                                          </p:val>
                                        </p:tav>
                                        <p:tav tm="100000">
                                          <p:val>
                                            <p:strVal val="#ppt_x"/>
                                          </p:val>
                                        </p:tav>
                                      </p:tavLst>
                                    </p:anim>
                                    <p:anim calcmode="lin" valueType="num">
                                      <p:cBhvr>
                                        <p:cTn id="16"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099"/>
                                        </p:tgtEl>
                                        <p:attrNameLst>
                                          <p:attrName>style.visibility</p:attrName>
                                        </p:attrNameLst>
                                      </p:cBhvr>
                                      <p:to>
                                        <p:strVal val="visible"/>
                                      </p:to>
                                    </p:set>
                                    <p:animEffect transition="in" filter="fade">
                                      <p:cBhvr>
                                        <p:cTn id="28" dur="1000"/>
                                        <p:tgtEl>
                                          <p:spTgt spid="4099"/>
                                        </p:tgtEl>
                                      </p:cBhvr>
                                    </p:animEffect>
                                    <p:anim calcmode="lin" valueType="num">
                                      <p:cBhvr>
                                        <p:cTn id="29" dur="1000" fill="hold"/>
                                        <p:tgtEl>
                                          <p:spTgt spid="4099"/>
                                        </p:tgtEl>
                                        <p:attrNameLst>
                                          <p:attrName>ppt_x</p:attrName>
                                        </p:attrNameLst>
                                      </p:cBhvr>
                                      <p:tavLst>
                                        <p:tav tm="0">
                                          <p:val>
                                            <p:strVal val="#ppt_x"/>
                                          </p:val>
                                        </p:tav>
                                        <p:tav tm="100000">
                                          <p:val>
                                            <p:strVal val="#ppt_x"/>
                                          </p:val>
                                        </p:tav>
                                      </p:tavLst>
                                    </p:anim>
                                    <p:anim calcmode="lin" valueType="num">
                                      <p:cBhvr>
                                        <p:cTn id="30"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66"/>
          <p:cNvSpPr>
            <a:spLocks noGrp="1"/>
          </p:cNvSpPr>
          <p:nvPr>
            <p:ph type="title"/>
          </p:nvPr>
        </p:nvSpPr>
        <p:spPr>
          <a:xfrm>
            <a:off x="271849" y="690807"/>
            <a:ext cx="5226908" cy="569086"/>
          </a:xfrm>
        </p:spPr>
        <p:txBody>
          <a:bodyPr>
            <a:normAutofit fontScale="90000"/>
          </a:bodyPr>
          <a:lstStyle/>
          <a:p>
            <a:r>
              <a:rPr lang="en-US" dirty="0"/>
              <a:t>3</a:t>
            </a:r>
            <a:r>
              <a:rPr lang="en-US" dirty="0" smtClean="0"/>
              <a:t>. IDENTIFY FIREPLACE</a:t>
            </a:r>
            <a:endParaRPr lang="en-US" dirty="0"/>
          </a:p>
        </p:txBody>
      </p:sp>
      <p:sp>
        <p:nvSpPr>
          <p:cNvPr id="4" name="Slide Number Placeholder 3"/>
          <p:cNvSpPr>
            <a:spLocks noGrp="1"/>
          </p:cNvSpPr>
          <p:nvPr>
            <p:ph type="sldNum" sz="quarter" idx="12"/>
          </p:nvPr>
        </p:nvSpPr>
        <p:spPr/>
        <p:txBody>
          <a:bodyPr/>
          <a:lstStyle/>
          <a:p>
            <a:fld id="{8D581BC7-E183-40DB-AC97-C19EA4EB8894}" type="slidenum">
              <a:rPr lang="en-US" smtClean="0"/>
            </a:fld>
            <a:endParaRPr lang="en-US" dirty="0"/>
          </a:p>
        </p:txBody>
      </p:sp>
      <p:sp>
        <p:nvSpPr>
          <p:cNvPr id="3" name="Footer Placeholder 2"/>
          <p:cNvSpPr>
            <a:spLocks noGrp="1"/>
          </p:cNvSpPr>
          <p:nvPr>
            <p:ph type="ftr" sz="quarter" idx="11"/>
          </p:nvPr>
        </p:nvSpPr>
        <p:spPr/>
        <p:txBody>
          <a:bodyPr/>
          <a:lstStyle/>
          <a:p>
            <a:r>
              <a:rPr lang="en-US" dirty="0"/>
              <a:t>ADD A FOOTER</a:t>
            </a:r>
            <a:endParaRPr lang="en-US" dirty="0"/>
          </a:p>
        </p:txBody>
      </p:sp>
      <p:sp>
        <p:nvSpPr>
          <p:cNvPr id="2" name="Date Placeholder 1"/>
          <p:cNvSpPr>
            <a:spLocks noGrp="1"/>
          </p:cNvSpPr>
          <p:nvPr>
            <p:ph type="dt" sz="half" idx="10"/>
          </p:nvPr>
        </p:nvSpPr>
        <p:spPr/>
        <p:txBody>
          <a:bodyPr/>
          <a:lstStyle/>
          <a:p>
            <a:r>
              <a:rPr lang="en-US" dirty="0"/>
              <a:t>MM.DD.20XX</a:t>
            </a:r>
            <a:endParaRPr lang="en-US" dirty="0"/>
          </a:p>
        </p:txBody>
      </p:sp>
      <p:sp>
        <p:nvSpPr>
          <p:cNvPr id="9" name="Title 66"/>
          <p:cNvSpPr txBox="1"/>
          <p:nvPr/>
        </p:nvSpPr>
        <p:spPr>
          <a:xfrm>
            <a:off x="6429633" y="536223"/>
            <a:ext cx="4494133" cy="724166"/>
          </a:xfrm>
          <a:prstGeom prst="rect">
            <a:avLst/>
          </a:prstGeom>
        </p:spPr>
        <p:txBody>
          <a:bodyPr vert="horz" lIns="0" tIns="0" rIns="0" bIns="0" rtlCol="0" anchor="b">
            <a:normAutofit fontScale="82500" lnSpcReduction="20000"/>
          </a:bodyPr>
          <a:lst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a:lstStyle>
          <a:p>
            <a:r>
              <a:rPr lang="en-US" dirty="0" smtClean="0"/>
              <a:t>4. NAVIGATING AND EXTINGUISHING FIRE</a:t>
            </a:r>
            <a:endParaRPr lang="en-US" dirty="0"/>
          </a:p>
        </p:txBody>
      </p:sp>
      <p:pic>
        <p:nvPicPr>
          <p:cNvPr id="5122"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0694" y="1616977"/>
            <a:ext cx="4134236" cy="4128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1307" y="1616977"/>
            <a:ext cx="5857103" cy="4930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2"/>
                                        </p:tgtEl>
                                        <p:attrNameLst>
                                          <p:attrName>style.visibility</p:attrName>
                                        </p:attrNameLst>
                                      </p:cBhvr>
                                      <p:to>
                                        <p:strVal val="visible"/>
                                      </p:to>
                                    </p:set>
                                    <p:animEffect transition="in" filter="fade">
                                      <p:cBhvr>
                                        <p:cTn id="14" dur="1000"/>
                                        <p:tgtEl>
                                          <p:spTgt spid="5122"/>
                                        </p:tgtEl>
                                      </p:cBhvr>
                                    </p:animEffect>
                                    <p:anim calcmode="lin" valueType="num">
                                      <p:cBhvr>
                                        <p:cTn id="15" dur="1000" fill="hold"/>
                                        <p:tgtEl>
                                          <p:spTgt spid="5122"/>
                                        </p:tgtEl>
                                        <p:attrNameLst>
                                          <p:attrName>ppt_x</p:attrName>
                                        </p:attrNameLst>
                                      </p:cBhvr>
                                      <p:tavLst>
                                        <p:tav tm="0">
                                          <p:val>
                                            <p:strVal val="#ppt_x"/>
                                          </p:val>
                                        </p:tav>
                                        <p:tav tm="100000">
                                          <p:val>
                                            <p:strVal val="#ppt_x"/>
                                          </p:val>
                                        </p:tav>
                                      </p:tavLst>
                                    </p:anim>
                                    <p:anim calcmode="lin" valueType="num">
                                      <p:cBhvr>
                                        <p:cTn id="16"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123"/>
                                        </p:tgtEl>
                                        <p:attrNameLst>
                                          <p:attrName>style.visibility</p:attrName>
                                        </p:attrNameLst>
                                      </p:cBhvr>
                                      <p:to>
                                        <p:strVal val="visible"/>
                                      </p:to>
                                    </p:set>
                                    <p:animEffect transition="in" filter="fade">
                                      <p:cBhvr>
                                        <p:cTn id="28" dur="1000"/>
                                        <p:tgtEl>
                                          <p:spTgt spid="5123"/>
                                        </p:tgtEl>
                                      </p:cBhvr>
                                    </p:animEffect>
                                    <p:anim calcmode="lin" valueType="num">
                                      <p:cBhvr>
                                        <p:cTn id="29" dur="1000" fill="hold"/>
                                        <p:tgtEl>
                                          <p:spTgt spid="5123"/>
                                        </p:tgtEl>
                                        <p:attrNameLst>
                                          <p:attrName>ppt_x</p:attrName>
                                        </p:attrNameLst>
                                      </p:cBhvr>
                                      <p:tavLst>
                                        <p:tav tm="0">
                                          <p:val>
                                            <p:strVal val="#ppt_x"/>
                                          </p:val>
                                        </p:tav>
                                        <p:tav tm="100000">
                                          <p:val>
                                            <p:strVal val="#ppt_x"/>
                                          </p:val>
                                        </p:tav>
                                      </p:tavLst>
                                    </p:anim>
                                    <p:anim calcmode="lin" valueType="num">
                                      <p:cBhvr>
                                        <p:cTn id="30"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8735" y="2916194"/>
            <a:ext cx="9115226" cy="1075134"/>
          </a:xfrm>
        </p:spPr>
        <p:txBody>
          <a:bodyPr>
            <a:normAutofit/>
          </a:bodyPr>
          <a:lstStyle/>
          <a:p>
            <a:r>
              <a:rPr lang="en-IN" sz="4000" dirty="0" smtClean="0">
                <a:solidFill>
                  <a:schemeClr val="tx1">
                    <a:lumMod val="40000"/>
                    <a:lumOff val="60000"/>
                  </a:schemeClr>
                </a:solidFill>
              </a:rPr>
              <a:t>DATA FLOW DIAGRAM</a:t>
            </a:r>
            <a:endParaRPr lang="en-IN" sz="4000" dirty="0">
              <a:solidFill>
                <a:schemeClr val="tx1">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66"/>
          <p:cNvSpPr>
            <a:spLocks noGrp="1"/>
          </p:cNvSpPr>
          <p:nvPr>
            <p:ph type="title"/>
          </p:nvPr>
        </p:nvSpPr>
        <p:spPr>
          <a:xfrm>
            <a:off x="827904" y="536223"/>
            <a:ext cx="3744097" cy="569086"/>
          </a:xfrm>
        </p:spPr>
        <p:txBody>
          <a:bodyPr>
            <a:normAutofit/>
          </a:bodyPr>
          <a:lstStyle/>
          <a:p>
            <a:r>
              <a:rPr lang="en-US" sz="2800" dirty="0" smtClean="0"/>
              <a:t>1. LEVEL 0 DFD</a:t>
            </a:r>
            <a:endParaRPr lang="en-US" sz="2800" dirty="0"/>
          </a:p>
        </p:txBody>
      </p:sp>
      <p:sp>
        <p:nvSpPr>
          <p:cNvPr id="4" name="Slide Number Placeholder 3"/>
          <p:cNvSpPr>
            <a:spLocks noGrp="1"/>
          </p:cNvSpPr>
          <p:nvPr>
            <p:ph type="sldNum" sz="quarter" idx="12"/>
          </p:nvPr>
        </p:nvSpPr>
        <p:spPr/>
        <p:txBody>
          <a:bodyPr/>
          <a:lstStyle/>
          <a:p>
            <a:fld id="{8D581BC7-E183-40DB-AC97-C19EA4EB8894}" type="slidenum">
              <a:rPr lang="en-US" smtClean="0"/>
            </a:fld>
            <a:endParaRPr lang="en-US" dirty="0"/>
          </a:p>
        </p:txBody>
      </p:sp>
      <p:sp>
        <p:nvSpPr>
          <p:cNvPr id="3" name="Footer Placeholder 2"/>
          <p:cNvSpPr>
            <a:spLocks noGrp="1"/>
          </p:cNvSpPr>
          <p:nvPr>
            <p:ph type="ftr" sz="quarter" idx="11"/>
          </p:nvPr>
        </p:nvSpPr>
        <p:spPr/>
        <p:txBody>
          <a:bodyPr/>
          <a:lstStyle/>
          <a:p>
            <a:r>
              <a:rPr lang="en-US" dirty="0"/>
              <a:t>ADD A FOOTER</a:t>
            </a:r>
            <a:endParaRPr lang="en-US" dirty="0"/>
          </a:p>
        </p:txBody>
      </p:sp>
      <p:sp>
        <p:nvSpPr>
          <p:cNvPr id="2" name="Date Placeholder 1"/>
          <p:cNvSpPr>
            <a:spLocks noGrp="1"/>
          </p:cNvSpPr>
          <p:nvPr>
            <p:ph type="dt" sz="half" idx="10"/>
          </p:nvPr>
        </p:nvSpPr>
        <p:spPr/>
        <p:txBody>
          <a:bodyPr/>
          <a:lstStyle/>
          <a:p>
            <a:r>
              <a:rPr lang="en-US" dirty="0"/>
              <a:t>MM.DD.20XX</a:t>
            </a:r>
            <a:endParaRPr lang="en-US" dirty="0"/>
          </a:p>
        </p:txBody>
      </p:sp>
      <p:sp>
        <p:nvSpPr>
          <p:cNvPr id="9" name="Title 66"/>
          <p:cNvSpPr txBox="1"/>
          <p:nvPr/>
        </p:nvSpPr>
        <p:spPr>
          <a:xfrm>
            <a:off x="6901052" y="536223"/>
            <a:ext cx="4494133" cy="724166"/>
          </a:xfrm>
          <a:prstGeom prst="rect">
            <a:avLst/>
          </a:prstGeom>
        </p:spPr>
        <p:txBody>
          <a:bodyPr vert="horz" lIns="0" tIns="0" rIns="0" bIns="0" rtlCol="0" anchor="b">
            <a:normAutofit fontScale="97500"/>
          </a:bodyPr>
          <a:lst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a:lstStyle>
          <a:p>
            <a:r>
              <a:rPr lang="en-US" sz="2800" dirty="0" smtClean="0"/>
              <a:t>2. LEVEL 1 DFD</a:t>
            </a:r>
            <a:endParaRPr lang="en-US" sz="2800" dirty="0"/>
          </a:p>
        </p:txBody>
      </p:sp>
      <p:pic>
        <p:nvPicPr>
          <p:cNvPr id="6146" name="Picture 54" descr="Description: C:\Users\Dell\Downloads\WhatsApp Image 2020-11-03 at 12.10.41 AM.jpeg"/>
          <p:cNvPicPr>
            <a:picLocks noChangeAspect="1" noChangeArrowheads="1"/>
          </p:cNvPicPr>
          <p:nvPr/>
        </p:nvPicPr>
        <p:blipFill>
          <a:blip r:embed="rId1">
            <a:extLst>
              <a:ext uri="{28A0092B-C50C-407E-A947-70E740481C1C}">
                <a14:useLocalDpi xmlns:a14="http://schemas.microsoft.com/office/drawing/2010/main" val="0"/>
              </a:ext>
            </a:extLst>
          </a:blip>
          <a:srcRect r="3075"/>
          <a:stretch>
            <a:fillRect/>
          </a:stretch>
        </p:blipFill>
        <p:spPr bwMode="auto">
          <a:xfrm>
            <a:off x="778476" y="1491430"/>
            <a:ext cx="3793525" cy="287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55" descr="Description: C:\Users\Dell\Downloads\WhatsApp Image 2020-11-03 at 12.11.16 AM.jpeg"/>
          <p:cNvPicPr>
            <a:picLocks noChangeAspect="1" noChangeArrowheads="1"/>
          </p:cNvPicPr>
          <p:nvPr/>
        </p:nvPicPr>
        <p:blipFill>
          <a:blip r:embed="rId2">
            <a:extLst>
              <a:ext uri="{28A0092B-C50C-407E-A947-70E740481C1C}">
                <a14:useLocalDpi xmlns:a14="http://schemas.microsoft.com/office/drawing/2010/main" val="0"/>
              </a:ext>
            </a:extLst>
          </a:blip>
          <a:srcRect l="697" r="916"/>
          <a:stretch>
            <a:fillRect/>
          </a:stretch>
        </p:blipFill>
        <p:spPr bwMode="auto">
          <a:xfrm>
            <a:off x="7241060" y="2001794"/>
            <a:ext cx="3484605" cy="326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46"/>
                                        </p:tgtEl>
                                        <p:attrNameLst>
                                          <p:attrName>style.visibility</p:attrName>
                                        </p:attrNameLst>
                                      </p:cBhvr>
                                      <p:to>
                                        <p:strVal val="visible"/>
                                      </p:to>
                                    </p:set>
                                    <p:animEffect transition="in" filter="fade">
                                      <p:cBhvr>
                                        <p:cTn id="14" dur="1000"/>
                                        <p:tgtEl>
                                          <p:spTgt spid="6146"/>
                                        </p:tgtEl>
                                      </p:cBhvr>
                                    </p:animEffect>
                                    <p:anim calcmode="lin" valueType="num">
                                      <p:cBhvr>
                                        <p:cTn id="15" dur="1000" fill="hold"/>
                                        <p:tgtEl>
                                          <p:spTgt spid="6146"/>
                                        </p:tgtEl>
                                        <p:attrNameLst>
                                          <p:attrName>ppt_x</p:attrName>
                                        </p:attrNameLst>
                                      </p:cBhvr>
                                      <p:tavLst>
                                        <p:tav tm="0">
                                          <p:val>
                                            <p:strVal val="#ppt_x"/>
                                          </p:val>
                                        </p:tav>
                                        <p:tav tm="100000">
                                          <p:val>
                                            <p:strVal val="#ppt_x"/>
                                          </p:val>
                                        </p:tav>
                                      </p:tavLst>
                                    </p:anim>
                                    <p:anim calcmode="lin" valueType="num">
                                      <p:cBhvr>
                                        <p:cTn id="16"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147"/>
                                        </p:tgtEl>
                                        <p:attrNameLst>
                                          <p:attrName>style.visibility</p:attrName>
                                        </p:attrNameLst>
                                      </p:cBhvr>
                                      <p:to>
                                        <p:strVal val="visible"/>
                                      </p:to>
                                    </p:set>
                                    <p:animEffect transition="in" filter="fade">
                                      <p:cBhvr>
                                        <p:cTn id="28" dur="1000"/>
                                        <p:tgtEl>
                                          <p:spTgt spid="6147"/>
                                        </p:tgtEl>
                                      </p:cBhvr>
                                    </p:animEffect>
                                    <p:anim calcmode="lin" valueType="num">
                                      <p:cBhvr>
                                        <p:cTn id="29" dur="1000" fill="hold"/>
                                        <p:tgtEl>
                                          <p:spTgt spid="6147"/>
                                        </p:tgtEl>
                                        <p:attrNameLst>
                                          <p:attrName>ppt_x</p:attrName>
                                        </p:attrNameLst>
                                      </p:cBhvr>
                                      <p:tavLst>
                                        <p:tav tm="0">
                                          <p:val>
                                            <p:strVal val="#ppt_x"/>
                                          </p:val>
                                        </p:tav>
                                        <p:tav tm="100000">
                                          <p:val>
                                            <p:strVal val="#ppt_x"/>
                                          </p:val>
                                        </p:tav>
                                      </p:tavLst>
                                    </p:anim>
                                    <p:anim calcmode="lin" valueType="num">
                                      <p:cBhvr>
                                        <p:cTn id="30" dur="1000" fill="hold"/>
                                        <p:tgtEl>
                                          <p:spTgt spid="61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noProof="0" smtClean="0"/>
              <a:t>MM.DD.20XX</a:t>
            </a:r>
            <a:endParaRPr lang="en-US" noProof="0" dirty="0"/>
          </a:p>
        </p:txBody>
      </p:sp>
      <p:sp>
        <p:nvSpPr>
          <p:cNvPr id="6" name="Footer Placeholder 5"/>
          <p:cNvSpPr>
            <a:spLocks noGrp="1"/>
          </p:cNvSpPr>
          <p:nvPr>
            <p:ph type="ftr" sz="quarter" idx="11"/>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2"/>
          </p:nvPr>
        </p:nvSpPr>
        <p:spPr/>
        <p:txBody>
          <a:bodyPr/>
          <a:lstStyle/>
          <a:p>
            <a:fld id="{8D581BC7-E183-40DB-AC97-C19EA4EB8894}" type="slidenum">
              <a:rPr lang="en-US" noProof="0" smtClean="0"/>
            </a:fld>
            <a:endParaRPr lang="en-US" noProof="0" dirty="0"/>
          </a:p>
        </p:txBody>
      </p:sp>
      <p:sp>
        <p:nvSpPr>
          <p:cNvPr id="8" name="Title 66"/>
          <p:cNvSpPr>
            <a:spLocks noGrp="1"/>
          </p:cNvSpPr>
          <p:nvPr>
            <p:ph type="title"/>
          </p:nvPr>
        </p:nvSpPr>
        <p:spPr>
          <a:xfrm>
            <a:off x="3924119" y="727877"/>
            <a:ext cx="4494133" cy="569086"/>
          </a:xfrm>
        </p:spPr>
        <p:txBody>
          <a:bodyPr>
            <a:normAutofit/>
          </a:bodyPr>
          <a:lstStyle/>
          <a:p>
            <a:r>
              <a:rPr lang="en-US" dirty="0" smtClean="0"/>
              <a:t>3. LEVEL 3 DFD</a:t>
            </a:r>
            <a:endParaRPr lang="en-US" dirty="0"/>
          </a:p>
        </p:txBody>
      </p:sp>
      <p:pic>
        <p:nvPicPr>
          <p:cNvPr id="7170" name="Picture 56" descr="Description: C:\Users\Dell\Downloads\WhatsApp Image 2020-11-03 at 12.12.23 AM.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8606" y="1823309"/>
            <a:ext cx="9415849" cy="4540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170"/>
                                        </p:tgtEl>
                                        <p:attrNameLst>
                                          <p:attrName>style.visibility</p:attrName>
                                        </p:attrNameLst>
                                      </p:cBhvr>
                                      <p:to>
                                        <p:strVal val="visible"/>
                                      </p:to>
                                    </p:set>
                                    <p:animEffect transition="in" filter="fade">
                                      <p:cBhvr>
                                        <p:cTn id="14" dur="1000"/>
                                        <p:tgtEl>
                                          <p:spTgt spid="7170"/>
                                        </p:tgtEl>
                                      </p:cBhvr>
                                    </p:animEffect>
                                    <p:anim calcmode="lin" valueType="num">
                                      <p:cBhvr>
                                        <p:cTn id="15" dur="1000" fill="hold"/>
                                        <p:tgtEl>
                                          <p:spTgt spid="7170"/>
                                        </p:tgtEl>
                                        <p:attrNameLst>
                                          <p:attrName>ppt_x</p:attrName>
                                        </p:attrNameLst>
                                      </p:cBhvr>
                                      <p:tavLst>
                                        <p:tav tm="0">
                                          <p:val>
                                            <p:strVal val="#ppt_x"/>
                                          </p:val>
                                        </p:tav>
                                        <p:tav tm="100000">
                                          <p:val>
                                            <p:strVal val="#ppt_x"/>
                                          </p:val>
                                        </p:tav>
                                      </p:tavLst>
                                    </p:anim>
                                    <p:anim calcmode="lin" valueType="num">
                                      <p:cBhvr>
                                        <p:cTn id="16"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8735" y="2916194"/>
            <a:ext cx="9115226" cy="1075134"/>
          </a:xfrm>
        </p:spPr>
        <p:txBody>
          <a:bodyPr>
            <a:normAutofit/>
          </a:bodyPr>
          <a:lstStyle/>
          <a:p>
            <a:r>
              <a:rPr lang="en-IN" sz="4000" dirty="0" smtClean="0">
                <a:solidFill>
                  <a:schemeClr val="tx1">
                    <a:lumMod val="40000"/>
                    <a:lumOff val="60000"/>
                  </a:schemeClr>
                </a:solidFill>
              </a:rPr>
              <a:t>IMPLEMENTATION</a:t>
            </a:r>
            <a:endParaRPr lang="en-IN" sz="4000" dirty="0">
              <a:solidFill>
                <a:schemeClr val="tx1">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bstract background"/>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a:stretch>
            <a:fillRect/>
          </a:stretch>
        </p:blipFill>
        <p:spPr>
          <a:xfrm>
            <a:off x="3246755" y="1913255"/>
            <a:ext cx="5702935" cy="3493135"/>
          </a:xfrm>
        </p:spPr>
      </p:pic>
      <p:sp>
        <p:nvSpPr>
          <p:cNvPr id="4" name="Slide Number Placeholder 3"/>
          <p:cNvSpPr>
            <a:spLocks noGrp="1"/>
          </p:cNvSpPr>
          <p:nvPr>
            <p:ph type="sldNum" sz="quarter" idx="12"/>
          </p:nvPr>
        </p:nvSpPr>
        <p:spPr/>
        <p:txBody>
          <a:bodyPr/>
          <a:lstStyle/>
          <a:p>
            <a:fld id="{8D581BC7-E183-40DB-AC97-C19EA4EB8894}" type="slidenum">
              <a:rPr lang="en-US" smtClean="0"/>
            </a:fld>
            <a:endParaRPr lang="en-US" dirty="0"/>
          </a:p>
        </p:txBody>
      </p:sp>
      <p:sp>
        <p:nvSpPr>
          <p:cNvPr id="3" name="Footer Placeholder 2"/>
          <p:cNvSpPr>
            <a:spLocks noGrp="1"/>
          </p:cNvSpPr>
          <p:nvPr>
            <p:ph type="ftr" sz="quarter" idx="11"/>
          </p:nvPr>
        </p:nvSpPr>
        <p:spPr/>
        <p:txBody>
          <a:bodyPr/>
          <a:lstStyle/>
          <a:p>
            <a:r>
              <a:rPr lang="en-US" dirty="0"/>
              <a:t>ADD A FOOTER</a:t>
            </a:r>
            <a:endParaRPr lang="en-US" dirty="0"/>
          </a:p>
        </p:txBody>
      </p:sp>
      <p:sp>
        <p:nvSpPr>
          <p:cNvPr id="2" name="Date Placeholder 1"/>
          <p:cNvSpPr>
            <a:spLocks noGrp="1"/>
          </p:cNvSpPr>
          <p:nvPr>
            <p:ph type="dt" sz="half" idx="10"/>
          </p:nvPr>
        </p:nvSpPr>
        <p:spPr/>
        <p:txBody>
          <a:bodyPr/>
          <a:lstStyle/>
          <a:p>
            <a:r>
              <a:rPr lang="en-US" dirty="0"/>
              <a:t>MM.DD.20XX</a:t>
            </a:r>
            <a:endParaRPr lang="en-US" dirty="0"/>
          </a:p>
        </p:txBody>
      </p:sp>
      <p:sp>
        <p:nvSpPr>
          <p:cNvPr id="12" name="TextBox 11"/>
          <p:cNvSpPr txBox="1"/>
          <p:nvPr/>
        </p:nvSpPr>
        <p:spPr>
          <a:xfrm>
            <a:off x="682389" y="2665955"/>
            <a:ext cx="3684895" cy="1568450"/>
          </a:xfrm>
          <a:prstGeom prst="rect">
            <a:avLst/>
          </a:prstGeom>
          <a:noFill/>
        </p:spPr>
        <p:txBody>
          <a:bodyPr wrap="square" rtlCol="0">
            <a:spAutoFit/>
          </a:bodyPr>
          <a:lstStyle/>
          <a:p>
            <a:r>
              <a:rPr lang="en-IN" sz="2400" b="1" dirty="0" smtClean="0"/>
              <a:t>Till now our robot starts to sense the fire and moves according to the location of fire.</a:t>
            </a:r>
            <a:endParaRPr lang="en-IN" sz="2400" b="1" dirty="0"/>
          </a:p>
        </p:txBody>
      </p:sp>
      <p:sp>
        <p:nvSpPr>
          <p:cNvPr id="11" name="Title 66"/>
          <p:cNvSpPr>
            <a:spLocks noGrp="1"/>
          </p:cNvSpPr>
          <p:nvPr>
            <p:ph type="title"/>
          </p:nvPr>
        </p:nvSpPr>
        <p:spPr/>
        <p:txBody>
          <a:bodyPr>
            <a:normAutofit/>
          </a:bodyPr>
          <a:lstStyle/>
          <a:p>
            <a:r>
              <a:rPr lang="en-US" dirty="0" smtClean="0"/>
              <a:t>IMPLEMENTATION TILL NOW:</a:t>
            </a:r>
            <a:endParaRPr lang="en-US" dirty="0"/>
          </a:p>
        </p:txBody>
      </p:sp>
      <p:pic>
        <p:nvPicPr>
          <p:cNvPr id="10" name="Final">
            <a:hlinkClick r:id="" action="ppaction://media"/>
          </p:cNvPr>
          <p:cNvPicPr>
            <a:picLocks noChangeAspect="1"/>
          </p:cNvPicPr>
          <p:nvPr>
            <p:ph type="pic" sz="quarter" idx="13"/>
            <a:videoFile r:link="rId2"/>
            <p:extLst>
              <p:ext uri="{DAA4B4D4-6D71-4841-9C94-3DE7FCFB9230}">
                <p14:media xmlns:p14="http://schemas.microsoft.com/office/powerpoint/2010/main" r:embed="rId3"/>
              </p:ext>
            </p:extLst>
          </p:nvPr>
        </p:nvPicPr>
        <p:blipFill>
          <a:blip r:embed="rId4"/>
          <a:stretch>
            <a:fillRect/>
          </a:stretch>
        </p:blipFill>
        <p:spPr>
          <a:xfrm>
            <a:off x="4396740" y="1710690"/>
            <a:ext cx="7139940" cy="401955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10"/>
                </p:tgtEl>
              </p:cMediaNode>
            </p:video>
            <p:seq concurrent="1" nextAc="seek">
              <p:cTn id="3" restart="whenNotActive" fill="hold" evtFilter="cancelBubble" nodeType="interactiveSeq">
                <p:stCondLst>
                  <p:cond evt="onClick" delay="0">
                    <p:tgtEl>
                      <p:spTgt spid="10"/>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8735" y="2916194"/>
            <a:ext cx="9115226" cy="1075134"/>
          </a:xfrm>
        </p:spPr>
        <p:txBody>
          <a:bodyPr>
            <a:normAutofit/>
          </a:bodyPr>
          <a:lstStyle/>
          <a:p>
            <a:r>
              <a:rPr lang="en-IN" sz="4000" dirty="0" smtClean="0">
                <a:solidFill>
                  <a:schemeClr val="tx1">
                    <a:lumMod val="40000"/>
                    <a:lumOff val="60000"/>
                  </a:schemeClr>
                </a:solidFill>
              </a:rPr>
              <a:t>TESTING</a:t>
            </a:r>
            <a:endParaRPr lang="en-IN" sz="4000" dirty="0">
              <a:solidFill>
                <a:schemeClr val="tx1">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2318" y="3317343"/>
            <a:ext cx="9144000" cy="1786094"/>
          </a:xfrm>
        </p:spPr>
        <p:txBody>
          <a:bodyPr>
            <a:normAutofit fontScale="90000"/>
          </a:bodyPr>
          <a:lstStyle/>
          <a:p>
            <a:pPr lvl="0" algn="just"/>
            <a:r>
              <a:rPr lang="en-US" sz="3600" dirty="0" smtClean="0">
                <a:solidFill>
                  <a:schemeClr val="tx1"/>
                </a:solidFill>
              </a:rPr>
              <a:t>Detecting </a:t>
            </a:r>
            <a:r>
              <a:rPr lang="en-US" sz="3600" dirty="0">
                <a:solidFill>
                  <a:schemeClr val="tx1"/>
                </a:solidFill>
              </a:rPr>
              <a:t>and </a:t>
            </a:r>
            <a:r>
              <a:rPr lang="en-US" sz="3600" dirty="0" smtClean="0">
                <a:solidFill>
                  <a:schemeClr val="tx1"/>
                </a:solidFill>
              </a:rPr>
              <a:t>extinguishing fire is </a:t>
            </a:r>
            <a:r>
              <a:rPr lang="en-US" sz="3600" dirty="0">
                <a:solidFill>
                  <a:schemeClr val="tx1"/>
                </a:solidFill>
              </a:rPr>
              <a:t>a hazardous job for a fire extinguisher, it often risks the </a:t>
            </a:r>
            <a:r>
              <a:rPr lang="en-US" sz="3600" dirty="0" smtClean="0">
                <a:solidFill>
                  <a:schemeClr val="tx1"/>
                </a:solidFill>
              </a:rPr>
              <a:t>life  of</a:t>
            </a:r>
            <a:r>
              <a:rPr lang="en-US" sz="3600" dirty="0">
                <a:solidFill>
                  <a:schemeClr val="tx1"/>
                </a:solidFill>
              </a:rPr>
              <a:t> </a:t>
            </a:r>
            <a:r>
              <a:rPr lang="en-US" sz="3600" dirty="0" smtClean="0">
                <a:solidFill>
                  <a:schemeClr val="tx1"/>
                </a:solidFill>
              </a:rPr>
              <a:t>that person</a:t>
            </a:r>
            <a:r>
              <a:rPr lang="en-US" sz="3600" dirty="0">
                <a:solidFill>
                  <a:schemeClr val="tx1"/>
                </a:solidFill>
              </a:rPr>
              <a:t>. This project aims </a:t>
            </a:r>
            <a:r>
              <a:rPr lang="en-IN" sz="3600" dirty="0" smtClean="0">
                <a:solidFill>
                  <a:schemeClr val="tx1"/>
                </a:solidFill>
              </a:rPr>
              <a:t>to </a:t>
            </a:r>
            <a:r>
              <a:rPr lang="en-IN" sz="3600" dirty="0">
                <a:solidFill>
                  <a:schemeClr val="tx1"/>
                </a:solidFill>
              </a:rPr>
              <a:t>develop a fire extinguishing robot which detects the fire location and extinguish fire by using sprinklers on triggering the pump. </a:t>
            </a:r>
            <a:endParaRPr lang="en-IN" sz="3600" dirty="0">
              <a:solidFill>
                <a:schemeClr val="tx1"/>
              </a:solidFill>
              <a:latin typeface="+mn-l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511" y="2535761"/>
            <a:ext cx="9144000" cy="1786094"/>
          </a:xfrm>
        </p:spPr>
        <p:txBody>
          <a:bodyPr>
            <a:normAutofit/>
          </a:bodyPr>
          <a:lstStyle/>
          <a:p>
            <a:r>
              <a:rPr lang="en-IN" sz="3600" dirty="0" smtClean="0">
                <a:solidFill>
                  <a:schemeClr val="tx1">
                    <a:lumMod val="40000"/>
                    <a:lumOff val="60000"/>
                  </a:schemeClr>
                </a:solidFill>
                <a:latin typeface="+mn-lt"/>
              </a:rPr>
              <a:t>We have done the testing of the individual parts of the robot.</a:t>
            </a:r>
            <a:endParaRPr lang="en-IN" sz="3600" dirty="0">
              <a:solidFill>
                <a:schemeClr val="tx1">
                  <a:lumMod val="40000"/>
                  <a:lumOff val="60000"/>
                </a:schemeClr>
              </a:solidFill>
              <a:latin typeface="+mn-l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bstract background"/>
          <p:cNvPicPr>
            <a:picLocks noGrp="1" noChangeAspect="1"/>
          </p:cNvPicPr>
          <p:nvPr>
            <p:ph type="pic" sz="quarter" idx="15"/>
          </p:nvPr>
        </p:nvPicPr>
        <p:blipFill>
          <a:blip r:embed="rId1">
            <a:extLst>
              <a:ext uri="{28A0092B-C50C-407E-A947-70E740481C1C}">
                <a14:useLocalDpi xmlns:a14="http://schemas.microsoft.com/office/drawing/2010/main" val="0"/>
              </a:ext>
            </a:extLst>
          </a:blip>
          <a:srcRect/>
          <a:stretch>
            <a:fillRect/>
          </a:stretch>
        </p:blipFill>
        <p:spPr>
          <a:xfrm>
            <a:off x="4585648" y="1009933"/>
            <a:ext cx="7353180" cy="5268037"/>
          </a:xfrm>
        </p:spPr>
      </p:pic>
      <p:sp>
        <p:nvSpPr>
          <p:cNvPr id="5" name="Title 4"/>
          <p:cNvSpPr>
            <a:spLocks noGrp="1"/>
          </p:cNvSpPr>
          <p:nvPr>
            <p:ph type="title"/>
          </p:nvPr>
        </p:nvSpPr>
        <p:spPr>
          <a:xfrm>
            <a:off x="178713" y="233630"/>
            <a:ext cx="8126286" cy="804338"/>
          </a:xfrm>
        </p:spPr>
        <p:txBody>
          <a:bodyPr>
            <a:normAutofit/>
          </a:bodyPr>
          <a:lstStyle/>
          <a:p>
            <a:r>
              <a:rPr lang="en-US" dirty="0" smtClean="0"/>
              <a:t>FIRE SENSOR TESTING</a:t>
            </a:r>
            <a:endParaRPr lang="en-US" dirty="0"/>
          </a:p>
        </p:txBody>
      </p:sp>
      <p:sp>
        <p:nvSpPr>
          <p:cNvPr id="4" name="Slide Number Placeholder 3"/>
          <p:cNvSpPr>
            <a:spLocks noGrp="1"/>
          </p:cNvSpPr>
          <p:nvPr>
            <p:ph type="sldNum" sz="quarter" idx="12"/>
          </p:nvPr>
        </p:nvSpPr>
        <p:spPr/>
        <p:txBody>
          <a:bodyPr/>
          <a:lstStyle/>
          <a:p>
            <a:fld id="{8D581BC7-E183-40DB-AC97-C19EA4EB8894}" type="slidenum">
              <a:rPr lang="en-US" smtClean="0"/>
            </a:fld>
            <a:endParaRPr lang="en-US" dirty="0"/>
          </a:p>
        </p:txBody>
      </p:sp>
      <p:sp>
        <p:nvSpPr>
          <p:cNvPr id="3" name="Footer Placeholder 2"/>
          <p:cNvSpPr>
            <a:spLocks noGrp="1"/>
          </p:cNvSpPr>
          <p:nvPr>
            <p:ph type="ftr" sz="quarter" idx="11"/>
          </p:nvPr>
        </p:nvSpPr>
        <p:spPr/>
        <p:txBody>
          <a:bodyPr/>
          <a:lstStyle/>
          <a:p>
            <a:r>
              <a:rPr lang="en-US" dirty="0"/>
              <a:t>ADD A FOOTER</a:t>
            </a:r>
            <a:endParaRPr lang="en-US" dirty="0"/>
          </a:p>
        </p:txBody>
      </p:sp>
      <p:sp>
        <p:nvSpPr>
          <p:cNvPr id="2" name="Date Placeholder 1"/>
          <p:cNvSpPr>
            <a:spLocks noGrp="1"/>
          </p:cNvSpPr>
          <p:nvPr>
            <p:ph type="dt" sz="half" idx="10"/>
          </p:nvPr>
        </p:nvSpPr>
        <p:spPr/>
        <p:txBody>
          <a:bodyPr/>
          <a:lstStyle/>
          <a:p>
            <a:r>
              <a:rPr lang="en-US" dirty="0"/>
              <a:t>MM.DD.20XX</a:t>
            </a:r>
            <a:endParaRPr lang="en-US" dirty="0"/>
          </a:p>
        </p:txBody>
      </p:sp>
      <p:sp>
        <p:nvSpPr>
          <p:cNvPr id="12" name="TextBox 11"/>
          <p:cNvSpPr txBox="1"/>
          <p:nvPr/>
        </p:nvSpPr>
        <p:spPr>
          <a:xfrm>
            <a:off x="682389" y="2665955"/>
            <a:ext cx="3684895" cy="2308324"/>
          </a:xfrm>
          <a:prstGeom prst="rect">
            <a:avLst/>
          </a:prstGeom>
          <a:noFill/>
        </p:spPr>
        <p:txBody>
          <a:bodyPr wrap="square" rtlCol="0">
            <a:spAutoFit/>
          </a:bodyPr>
          <a:lstStyle/>
          <a:p>
            <a:r>
              <a:rPr lang="en-IN" sz="2400" b="1" dirty="0" smtClean="0"/>
              <a:t>WE HAVE TRIED TO TEST FIRE SENSOR. AS THE FIRE SENSORS DETECT THE FIRE THE SECOND LIGHT OF THE SENSORS GLOWS. </a:t>
            </a:r>
            <a:endParaRPr lang="en-IN" sz="2400" b="1" dirty="0" smtClean="0"/>
          </a:p>
          <a:p>
            <a:endParaRPr lang="en-IN" sz="2400" b="1" dirty="0"/>
          </a:p>
        </p:txBody>
      </p:sp>
      <p:pic>
        <p:nvPicPr>
          <p:cNvPr id="8" name="Fire Sensor Testing.mp4">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4609070" y="1037968"/>
            <a:ext cx="7582930" cy="5325762"/>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bstract background"/>
          <p:cNvPicPr>
            <a:picLocks noGrp="1" noChangeAspect="1"/>
          </p:cNvPicPr>
          <p:nvPr>
            <p:ph type="pic" sz="quarter" idx="15"/>
          </p:nvPr>
        </p:nvPicPr>
        <p:blipFill>
          <a:blip r:embed="rId1">
            <a:extLst>
              <a:ext uri="{28A0092B-C50C-407E-A947-70E740481C1C}">
                <a14:useLocalDpi xmlns:a14="http://schemas.microsoft.com/office/drawing/2010/main" val="0"/>
              </a:ext>
            </a:extLst>
          </a:blip>
          <a:srcRect/>
          <a:stretch>
            <a:fillRect/>
          </a:stretch>
        </p:blipFill>
        <p:spPr>
          <a:xfrm>
            <a:off x="4585648" y="1009933"/>
            <a:ext cx="7353180" cy="5268037"/>
          </a:xfrm>
        </p:spPr>
      </p:pic>
      <p:sp>
        <p:nvSpPr>
          <p:cNvPr id="5" name="Title 4"/>
          <p:cNvSpPr>
            <a:spLocks noGrp="1"/>
          </p:cNvSpPr>
          <p:nvPr>
            <p:ph type="title"/>
          </p:nvPr>
        </p:nvSpPr>
        <p:spPr>
          <a:xfrm>
            <a:off x="178713" y="233630"/>
            <a:ext cx="8126286" cy="804338"/>
          </a:xfrm>
        </p:spPr>
        <p:txBody>
          <a:bodyPr>
            <a:normAutofit/>
          </a:bodyPr>
          <a:lstStyle/>
          <a:p>
            <a:r>
              <a:rPr lang="en-US" dirty="0" smtClean="0"/>
              <a:t>MOTOR TESTING</a:t>
            </a:r>
            <a:endParaRPr lang="en-US" dirty="0"/>
          </a:p>
        </p:txBody>
      </p:sp>
      <p:sp>
        <p:nvSpPr>
          <p:cNvPr id="4" name="Slide Number Placeholder 3"/>
          <p:cNvSpPr>
            <a:spLocks noGrp="1"/>
          </p:cNvSpPr>
          <p:nvPr>
            <p:ph type="sldNum" sz="quarter" idx="12"/>
          </p:nvPr>
        </p:nvSpPr>
        <p:spPr/>
        <p:txBody>
          <a:bodyPr/>
          <a:lstStyle/>
          <a:p>
            <a:fld id="{8D581BC7-E183-40DB-AC97-C19EA4EB8894}" type="slidenum">
              <a:rPr lang="en-US" smtClean="0"/>
            </a:fld>
            <a:endParaRPr lang="en-US" dirty="0"/>
          </a:p>
        </p:txBody>
      </p:sp>
      <p:sp>
        <p:nvSpPr>
          <p:cNvPr id="3" name="Footer Placeholder 2"/>
          <p:cNvSpPr>
            <a:spLocks noGrp="1"/>
          </p:cNvSpPr>
          <p:nvPr>
            <p:ph type="ftr" sz="quarter" idx="11"/>
          </p:nvPr>
        </p:nvSpPr>
        <p:spPr/>
        <p:txBody>
          <a:bodyPr/>
          <a:lstStyle/>
          <a:p>
            <a:r>
              <a:rPr lang="en-US" dirty="0"/>
              <a:t>ADD A FOOTER</a:t>
            </a:r>
            <a:endParaRPr lang="en-US" dirty="0"/>
          </a:p>
        </p:txBody>
      </p:sp>
      <p:sp>
        <p:nvSpPr>
          <p:cNvPr id="2" name="Date Placeholder 1"/>
          <p:cNvSpPr>
            <a:spLocks noGrp="1"/>
          </p:cNvSpPr>
          <p:nvPr>
            <p:ph type="dt" sz="half" idx="10"/>
          </p:nvPr>
        </p:nvSpPr>
        <p:spPr/>
        <p:txBody>
          <a:bodyPr/>
          <a:lstStyle/>
          <a:p>
            <a:r>
              <a:rPr lang="en-US" dirty="0"/>
              <a:t>MM.DD.20XX</a:t>
            </a:r>
            <a:endParaRPr lang="en-US" dirty="0"/>
          </a:p>
        </p:txBody>
      </p:sp>
      <p:sp>
        <p:nvSpPr>
          <p:cNvPr id="12" name="TextBox 11"/>
          <p:cNvSpPr txBox="1"/>
          <p:nvPr/>
        </p:nvSpPr>
        <p:spPr>
          <a:xfrm>
            <a:off x="682389" y="2665955"/>
            <a:ext cx="3684895" cy="1938992"/>
          </a:xfrm>
          <a:prstGeom prst="rect">
            <a:avLst/>
          </a:prstGeom>
          <a:noFill/>
        </p:spPr>
        <p:txBody>
          <a:bodyPr wrap="square" rtlCol="0">
            <a:spAutoFit/>
          </a:bodyPr>
          <a:lstStyle/>
          <a:p>
            <a:r>
              <a:rPr lang="en-IN" sz="2400" b="1" dirty="0" smtClean="0"/>
              <a:t>WE HAVE ALSO TRIED TO TEST BO MOTORS. AS THE POWER  IS SUPPLIED TO BO MOTORS WHEELS SARTS TO MOVES.</a:t>
            </a:r>
            <a:endParaRPr lang="en-IN" sz="2400" b="1" dirty="0"/>
          </a:p>
        </p:txBody>
      </p:sp>
      <p:pic>
        <p:nvPicPr>
          <p:cNvPr id="6" name="Motor Testing.mp4">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4509294" y="1025610"/>
            <a:ext cx="7682706" cy="533812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8735" y="2916194"/>
            <a:ext cx="9115226" cy="1075134"/>
          </a:xfrm>
        </p:spPr>
        <p:txBody>
          <a:bodyPr>
            <a:normAutofit/>
          </a:bodyPr>
          <a:lstStyle/>
          <a:p>
            <a:r>
              <a:rPr lang="en-IN" sz="4000" dirty="0" smtClean="0">
                <a:solidFill>
                  <a:schemeClr val="tx1">
                    <a:lumMod val="40000"/>
                    <a:lumOff val="60000"/>
                  </a:schemeClr>
                </a:solidFill>
              </a:rPr>
              <a:t>THE OUTCOME DISCUSSION</a:t>
            </a:r>
            <a:endParaRPr lang="en-IN" sz="4000" dirty="0">
              <a:solidFill>
                <a:schemeClr val="tx1">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p:cNvSpPr>
            <a:spLocks noGrp="1"/>
          </p:cNvSpPr>
          <p:nvPr>
            <p:ph type="ctrTitle"/>
          </p:nvPr>
        </p:nvSpPr>
        <p:spPr>
          <a:xfrm>
            <a:off x="1946797" y="3111691"/>
            <a:ext cx="9115425" cy="1815151"/>
          </a:xfrm>
        </p:spPr>
        <p:txBody>
          <a:bodyPr>
            <a:noAutofit/>
          </a:bodyPr>
          <a:lstStyle/>
          <a:p>
            <a:pPr marL="285750" indent="-285750" algn="l">
              <a:buFont typeface="Arial" panose="020B0604020202020204" pitchFamily="34" charset="0"/>
              <a:buChar char="•"/>
            </a:pPr>
            <a:r>
              <a:rPr lang="en-US" sz="2000" dirty="0">
                <a:solidFill>
                  <a:schemeClr val="bg2"/>
                </a:solidFill>
              </a:rPr>
              <a:t> </a:t>
            </a:r>
            <a:r>
              <a:rPr lang="en-US" sz="2000" dirty="0" smtClean="0">
                <a:solidFill>
                  <a:schemeClr val="bg2"/>
                </a:solidFill>
              </a:rPr>
              <a:t>Can </a:t>
            </a:r>
            <a:r>
              <a:rPr lang="en-US" sz="2000" dirty="0">
                <a:solidFill>
                  <a:schemeClr val="bg2"/>
                </a:solidFill>
              </a:rPr>
              <a:t>be </a:t>
            </a:r>
            <a:r>
              <a:rPr lang="en-US" sz="2000" dirty="0" smtClean="0"/>
              <a:t>helpful </a:t>
            </a:r>
            <a:r>
              <a:rPr lang="en-US" sz="2000" dirty="0" smtClean="0">
                <a:solidFill>
                  <a:schemeClr val="bg2"/>
                </a:solidFill>
              </a:rPr>
              <a:t>in </a:t>
            </a:r>
            <a:r>
              <a:rPr lang="en-US" sz="2000" dirty="0">
                <a:solidFill>
                  <a:schemeClr val="bg2"/>
                </a:solidFill>
              </a:rPr>
              <a:t>preventing </a:t>
            </a:r>
            <a:r>
              <a:rPr lang="en-US" sz="2000" dirty="0" smtClean="0">
                <a:solidFill>
                  <a:schemeClr val="bg2"/>
                </a:solidFill>
              </a:rPr>
              <a:t>massive </a:t>
            </a:r>
            <a:r>
              <a:rPr lang="en-US" sz="2000" dirty="0">
                <a:solidFill>
                  <a:schemeClr val="bg2"/>
                </a:solidFill>
              </a:rPr>
              <a:t>fire </a:t>
            </a:r>
            <a:r>
              <a:rPr lang="en-US" sz="2000" dirty="0" smtClean="0">
                <a:solidFill>
                  <a:schemeClr val="bg2"/>
                </a:solidFill>
              </a:rPr>
              <a:t>breakouts, preventing </a:t>
            </a:r>
            <a:r>
              <a:rPr lang="en-US" sz="2000" dirty="0">
                <a:solidFill>
                  <a:schemeClr val="bg2"/>
                </a:solidFill>
              </a:rPr>
              <a:t>damage from </a:t>
            </a:r>
            <a:r>
              <a:rPr lang="en-US" sz="2000" dirty="0" smtClean="0">
                <a:solidFill>
                  <a:schemeClr val="bg2"/>
                </a:solidFill>
              </a:rPr>
              <a:t>hazard.</a:t>
            </a:r>
            <a:endParaRPr lang="en-US" sz="2000" dirty="0" smtClean="0">
              <a:solidFill>
                <a:schemeClr val="bg2"/>
              </a:solidFill>
            </a:endParaRPr>
          </a:p>
          <a:p>
            <a:pPr marL="342900" indent="-342900" algn="l">
              <a:buFont typeface="Arial" panose="020B0604020202020204" pitchFamily="34" charset="0"/>
              <a:buChar char="•"/>
            </a:pPr>
            <a:r>
              <a:rPr lang="en-US" sz="2000" dirty="0" smtClean="0">
                <a:solidFill>
                  <a:schemeClr val="bg2"/>
                </a:solidFill>
              </a:rPr>
              <a:t>It </a:t>
            </a:r>
            <a:r>
              <a:rPr lang="en-US" sz="2000" dirty="0">
                <a:solidFill>
                  <a:schemeClr val="bg2"/>
                </a:solidFill>
              </a:rPr>
              <a:t>can be </a:t>
            </a:r>
            <a:r>
              <a:rPr lang="en-US" sz="2000" dirty="0" smtClean="0">
                <a:solidFill>
                  <a:schemeClr val="bg2"/>
                </a:solidFill>
              </a:rPr>
              <a:t>of great importance in offices and record </a:t>
            </a:r>
            <a:r>
              <a:rPr lang="en-US" sz="2000" dirty="0">
                <a:solidFill>
                  <a:schemeClr val="bg2"/>
                </a:solidFill>
              </a:rPr>
              <a:t>maintaining rooms where fire can cause loss of valuable </a:t>
            </a:r>
            <a:r>
              <a:rPr lang="en-US" sz="2000" dirty="0" smtClean="0">
                <a:solidFill>
                  <a:schemeClr val="bg2"/>
                </a:solidFill>
              </a:rPr>
              <a:t>data. </a:t>
            </a:r>
            <a:br>
              <a:rPr lang="en-US" sz="2000" dirty="0" smtClean="0">
                <a:solidFill>
                  <a:schemeClr val="bg2"/>
                </a:solidFill>
              </a:rPr>
            </a:br>
            <a:endParaRPr lang="en-US" sz="2000" dirty="0" smtClean="0">
              <a:solidFill>
                <a:schemeClr val="bg2"/>
              </a:solidFill>
            </a:endParaRPr>
          </a:p>
        </p:txBody>
      </p:sp>
      <p:sp>
        <p:nvSpPr>
          <p:cNvPr id="4" name="Rectangle 3"/>
          <p:cNvSpPr/>
          <p:nvPr/>
        </p:nvSpPr>
        <p:spPr>
          <a:xfrm>
            <a:off x="1946797" y="2740337"/>
            <a:ext cx="8793991" cy="1015663"/>
          </a:xfrm>
          <a:prstGeom prst="rect">
            <a:avLst/>
          </a:prstGeom>
        </p:spPr>
        <p:txBody>
          <a:bodyPr wrap="square">
            <a:spAutoFit/>
          </a:bodyPr>
          <a:lstStyle/>
          <a:p>
            <a:pPr marL="285750" indent="-285750">
              <a:buFont typeface="Arial" panose="020B0604020202020204" pitchFamily="34" charset="0"/>
              <a:buChar char="•"/>
            </a:pPr>
            <a:r>
              <a:rPr lang="en-US" sz="2000" b="1" dirty="0">
                <a:solidFill>
                  <a:schemeClr val="bg2"/>
                </a:solidFill>
                <a:latin typeface="+mj-lt"/>
              </a:rPr>
              <a:t>It would eventually be able to save lives by preventing major accidents at an early </a:t>
            </a:r>
            <a:r>
              <a:rPr lang="en-US" sz="2000" b="1" dirty="0" smtClean="0">
                <a:solidFill>
                  <a:schemeClr val="bg2"/>
                </a:solidFill>
                <a:latin typeface="+mj-lt"/>
              </a:rPr>
              <a:t>stage.</a:t>
            </a:r>
            <a:br>
              <a:rPr lang="en-US" sz="2000" b="1" dirty="0">
                <a:solidFill>
                  <a:schemeClr val="bg2"/>
                </a:solidFill>
                <a:latin typeface="+mj-lt"/>
              </a:rPr>
            </a:br>
            <a:endParaRPr lang="en-IN" sz="2000" b="1" dirty="0">
              <a:solidFill>
                <a:schemeClr val="bg2"/>
              </a:solidFill>
              <a:latin typeface="+mj-lt"/>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8735" y="2916194"/>
            <a:ext cx="9115226" cy="1075134"/>
          </a:xfrm>
        </p:spPr>
        <p:txBody>
          <a:bodyPr>
            <a:normAutofit/>
          </a:bodyPr>
          <a:lstStyle/>
          <a:p>
            <a:r>
              <a:rPr lang="en-IN" sz="4000" dirty="0" smtClean="0">
                <a:solidFill>
                  <a:schemeClr val="tx1">
                    <a:lumMod val="40000"/>
                    <a:lumOff val="60000"/>
                  </a:schemeClr>
                </a:solidFill>
              </a:rPr>
              <a:t>CONCLUSION AND LIMITATIONS</a:t>
            </a:r>
            <a:endParaRPr lang="en-IN" sz="4000" dirty="0">
              <a:solidFill>
                <a:schemeClr val="tx1">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95817" y="432487"/>
            <a:ext cx="4806778" cy="820828"/>
          </a:xfrm>
        </p:spPr>
        <p:txBody>
          <a:bodyPr/>
          <a:lstStyle/>
          <a:p>
            <a:r>
              <a:rPr lang="en-IN" dirty="0" smtClean="0">
                <a:solidFill>
                  <a:schemeClr val="tx1">
                    <a:lumMod val="40000"/>
                    <a:lumOff val="60000"/>
                  </a:schemeClr>
                </a:solidFill>
              </a:rPr>
              <a:t>CONCLUSION</a:t>
            </a:r>
            <a:endParaRPr lang="en-US" dirty="0">
              <a:solidFill>
                <a:schemeClr val="accent1">
                  <a:lumMod val="75000"/>
                  <a:lumOff val="25000"/>
                </a:schemeClr>
              </a:solidFill>
            </a:endParaRPr>
          </a:p>
        </p:txBody>
      </p:sp>
      <p:sp>
        <p:nvSpPr>
          <p:cNvPr id="4" name="Text Placeholder 3"/>
          <p:cNvSpPr>
            <a:spLocks noGrp="1"/>
          </p:cNvSpPr>
          <p:nvPr>
            <p:ph type="body" idx="1"/>
          </p:nvPr>
        </p:nvSpPr>
        <p:spPr>
          <a:xfrm>
            <a:off x="1458097" y="1655806"/>
            <a:ext cx="6486869" cy="3781168"/>
          </a:xfrm>
        </p:spPr>
        <p:txBody>
          <a:bodyPr>
            <a:normAutofit fontScale="92500" lnSpcReduction="10000"/>
          </a:bodyPr>
          <a:lstStyle/>
          <a:p>
            <a:pPr marL="342900" indent="-342900" algn="l">
              <a:buFont typeface="Arial" panose="020B0604020202020204" pitchFamily="34" charset="0"/>
              <a:buChar char="•"/>
            </a:pPr>
            <a:endParaRPr lang="en-US" sz="2000" dirty="0" smtClean="0">
              <a:solidFill>
                <a:schemeClr val="bg2"/>
              </a:solidFill>
              <a:latin typeface="+mj-lt"/>
            </a:endParaRPr>
          </a:p>
          <a:p>
            <a:pPr marL="342900" indent="-342900" algn="l">
              <a:buFont typeface="Arial" panose="020B0604020202020204" pitchFamily="34" charset="0"/>
              <a:buChar char="•"/>
            </a:pPr>
            <a:r>
              <a:rPr lang="en-US" sz="2000" dirty="0" smtClean="0">
                <a:solidFill>
                  <a:schemeClr val="bg2"/>
                </a:solidFill>
                <a:latin typeface="+mj-lt"/>
              </a:rPr>
              <a:t>Given the number of </a:t>
            </a:r>
            <a:r>
              <a:rPr lang="en-US" sz="2000" dirty="0" err="1" smtClean="0">
                <a:solidFill>
                  <a:schemeClr val="bg2"/>
                </a:solidFill>
                <a:latin typeface="+mj-lt"/>
              </a:rPr>
              <a:t>lifes</a:t>
            </a:r>
            <a:r>
              <a:rPr lang="en-US" sz="2000" dirty="0" smtClean="0">
                <a:solidFill>
                  <a:schemeClr val="bg2"/>
                </a:solidFill>
                <a:latin typeface="+mj-lt"/>
              </a:rPr>
              <a:t> lost regularly,  the system we envision is </a:t>
            </a:r>
            <a:r>
              <a:rPr lang="en-US" sz="2000" dirty="0">
                <a:solidFill>
                  <a:schemeClr val="bg2"/>
                </a:solidFill>
                <a:latin typeface="+mj-lt"/>
              </a:rPr>
              <a:t>c</a:t>
            </a:r>
            <a:r>
              <a:rPr lang="en-US" sz="2000" dirty="0" smtClean="0">
                <a:solidFill>
                  <a:schemeClr val="bg2"/>
                </a:solidFill>
                <a:latin typeface="+mj-lt"/>
              </a:rPr>
              <a:t>rying for adoption.</a:t>
            </a:r>
            <a:endParaRPr lang="en-US" sz="2000" dirty="0" smtClean="0">
              <a:solidFill>
                <a:schemeClr val="bg2"/>
              </a:solidFill>
              <a:latin typeface="+mj-lt"/>
            </a:endParaRPr>
          </a:p>
          <a:p>
            <a:pPr marL="342900" indent="-342900" algn="l">
              <a:buFont typeface="Arial" panose="020B0604020202020204" pitchFamily="34" charset="0"/>
              <a:buChar char="•"/>
            </a:pPr>
            <a:endParaRPr lang="en-US" sz="2000" dirty="0">
              <a:solidFill>
                <a:schemeClr val="bg2"/>
              </a:solidFill>
              <a:latin typeface="+mj-lt"/>
            </a:endParaRPr>
          </a:p>
          <a:p>
            <a:pPr marL="342900" indent="-342900" algn="l">
              <a:buFont typeface="Arial" panose="020B0604020202020204" pitchFamily="34" charset="0"/>
              <a:buChar char="•"/>
            </a:pPr>
            <a:r>
              <a:rPr lang="en-US" sz="2000" dirty="0" smtClean="0">
                <a:solidFill>
                  <a:schemeClr val="bg2"/>
                </a:solidFill>
                <a:latin typeface="+mj-lt"/>
              </a:rPr>
              <a:t>Based on the findings, integrating all the hardware such as flame sensors motor driver circuit, LDR sensors and fire extinguishing tasks are possible to be carried out.</a:t>
            </a:r>
            <a:endParaRPr lang="en-US" sz="2000" dirty="0" smtClean="0">
              <a:solidFill>
                <a:schemeClr val="bg2"/>
              </a:solidFill>
              <a:latin typeface="+mj-lt"/>
            </a:endParaRPr>
          </a:p>
          <a:p>
            <a:pPr algn="l"/>
            <a:endParaRPr lang="en-US" sz="2000" dirty="0" smtClean="0">
              <a:solidFill>
                <a:schemeClr val="bg2"/>
              </a:solidFill>
              <a:latin typeface="+mj-lt"/>
            </a:endParaRPr>
          </a:p>
          <a:p>
            <a:pPr marL="342900" indent="-342900" algn="l">
              <a:buFont typeface="Arial" panose="020B0604020202020204" pitchFamily="34" charset="0"/>
              <a:buChar char="•"/>
            </a:pPr>
            <a:r>
              <a:rPr lang="en-US" sz="2000" dirty="0" smtClean="0">
                <a:solidFill>
                  <a:schemeClr val="bg2"/>
                </a:solidFill>
                <a:latin typeface="+mj-lt"/>
              </a:rPr>
              <a:t>Our project aids to share out the burden of fire fighters in firefighting tasks as our robot will be able to prevent massive fire breakout</a:t>
            </a:r>
            <a:endParaRPr lang="en-US" sz="2000" dirty="0">
              <a:solidFill>
                <a:schemeClr val="bg2"/>
              </a:solidFill>
              <a:latin typeface="+mj-lt"/>
            </a:endParaRPr>
          </a:p>
        </p:txBody>
      </p:sp>
      <p:sp>
        <p:nvSpPr>
          <p:cNvPr id="5" name="Date Placeholder 4"/>
          <p:cNvSpPr>
            <a:spLocks noGrp="1"/>
          </p:cNvSpPr>
          <p:nvPr>
            <p:ph type="dt" sz="half" idx="10"/>
          </p:nvPr>
        </p:nvSpPr>
        <p:spPr/>
        <p:txBody>
          <a:bodyPr/>
          <a:lstStyle/>
          <a:p>
            <a:r>
              <a:rPr lang="en-US" noProof="0" smtClean="0"/>
              <a:t>MM.DD.20XX</a:t>
            </a:r>
            <a:endParaRPr lang="en-US" noProof="0" dirty="0"/>
          </a:p>
        </p:txBody>
      </p:sp>
      <p:sp>
        <p:nvSpPr>
          <p:cNvPr id="6" name="Footer Placeholder 5"/>
          <p:cNvSpPr>
            <a:spLocks noGrp="1"/>
          </p:cNvSpPr>
          <p:nvPr>
            <p:ph type="ftr" sz="quarter" idx="11"/>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2"/>
          </p:nvPr>
        </p:nvSpPr>
        <p:spPr/>
        <p:txBody>
          <a:bodyPr/>
          <a:lstStyle/>
          <a:p>
            <a:fld id="{8D581BC7-E183-40DB-AC97-C19EA4EB8894}" type="slidenum">
              <a:rPr lang="en-US" noProof="0" smtClean="0"/>
            </a:fld>
            <a:endParaRPr lang="en-US" noProof="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95817" y="432487"/>
            <a:ext cx="4806778" cy="820828"/>
          </a:xfrm>
        </p:spPr>
        <p:txBody>
          <a:bodyPr/>
          <a:lstStyle/>
          <a:p>
            <a:r>
              <a:rPr lang="en-IN" dirty="0" smtClean="0">
                <a:solidFill>
                  <a:schemeClr val="tx1">
                    <a:lumMod val="40000"/>
                    <a:lumOff val="60000"/>
                  </a:schemeClr>
                </a:solidFill>
              </a:rPr>
              <a:t>LIMITATIONS</a:t>
            </a:r>
            <a:endParaRPr lang="en-US" dirty="0">
              <a:solidFill>
                <a:schemeClr val="accent1">
                  <a:lumMod val="75000"/>
                  <a:lumOff val="25000"/>
                </a:schemeClr>
              </a:solidFill>
            </a:endParaRPr>
          </a:p>
        </p:txBody>
      </p:sp>
      <p:sp>
        <p:nvSpPr>
          <p:cNvPr id="4" name="Text Placeholder 3"/>
          <p:cNvSpPr>
            <a:spLocks noGrp="1"/>
          </p:cNvSpPr>
          <p:nvPr>
            <p:ph type="body" idx="1"/>
          </p:nvPr>
        </p:nvSpPr>
        <p:spPr>
          <a:xfrm>
            <a:off x="1606378" y="1989438"/>
            <a:ext cx="6486869" cy="3781168"/>
          </a:xfrm>
        </p:spPr>
        <p:txBody>
          <a:bodyPr>
            <a:normAutofit/>
          </a:bodyPr>
          <a:lstStyle/>
          <a:p>
            <a:pPr marL="342900" indent="-342900" algn="l">
              <a:buFont typeface="Arial" panose="020B0604020202020204" pitchFamily="34" charset="0"/>
              <a:buChar char="•"/>
            </a:pPr>
            <a:endParaRPr lang="en-US" sz="2000" dirty="0" smtClean="0">
              <a:solidFill>
                <a:schemeClr val="bg2"/>
              </a:solidFill>
              <a:latin typeface="+mj-lt"/>
            </a:endParaRPr>
          </a:p>
          <a:p>
            <a:pPr marL="342900" indent="-342900" algn="l">
              <a:buFont typeface="Arial" panose="020B0604020202020204" pitchFamily="34" charset="0"/>
              <a:buChar char="•"/>
            </a:pPr>
            <a:r>
              <a:rPr lang="en-US" sz="2000" dirty="0" smtClean="0">
                <a:solidFill>
                  <a:schemeClr val="bg2"/>
                </a:solidFill>
                <a:latin typeface="+mj-lt"/>
              </a:rPr>
              <a:t>It is not used to put out large fires.</a:t>
            </a:r>
            <a:endParaRPr lang="en-US" sz="2000" dirty="0">
              <a:solidFill>
                <a:schemeClr val="bg2"/>
              </a:solidFill>
              <a:latin typeface="+mj-lt"/>
            </a:endParaRPr>
          </a:p>
          <a:p>
            <a:pPr marL="342900" indent="-342900" algn="l">
              <a:buFont typeface="Arial" panose="020B0604020202020204" pitchFamily="34" charset="0"/>
              <a:buChar char="•"/>
            </a:pPr>
            <a:r>
              <a:rPr lang="en-US" sz="2000" dirty="0" smtClean="0">
                <a:solidFill>
                  <a:schemeClr val="bg2"/>
                </a:solidFill>
                <a:latin typeface="+mj-lt"/>
              </a:rPr>
              <a:t>It cannot leave outside for long period of time due to battery life.</a:t>
            </a:r>
            <a:endParaRPr lang="en-US" sz="2000" dirty="0" smtClean="0">
              <a:solidFill>
                <a:schemeClr val="bg2"/>
              </a:solidFill>
              <a:latin typeface="+mj-lt"/>
            </a:endParaRPr>
          </a:p>
          <a:p>
            <a:pPr marL="342900" indent="-342900" algn="l">
              <a:buFont typeface="Arial" panose="020B0604020202020204" pitchFamily="34" charset="0"/>
              <a:buChar char="•"/>
            </a:pPr>
            <a:r>
              <a:rPr lang="en-US" sz="2000" dirty="0" smtClean="0">
                <a:solidFill>
                  <a:schemeClr val="bg2"/>
                </a:solidFill>
                <a:latin typeface="+mj-lt"/>
              </a:rPr>
              <a:t>It cannot work beyond the limit.</a:t>
            </a:r>
            <a:endParaRPr lang="en-US" sz="2000" dirty="0" smtClean="0">
              <a:solidFill>
                <a:schemeClr val="bg2"/>
              </a:solidFill>
              <a:latin typeface="+mj-lt"/>
            </a:endParaRPr>
          </a:p>
          <a:p>
            <a:pPr marL="342900" indent="-342900" algn="l">
              <a:buFont typeface="Arial" panose="020B0604020202020204" pitchFamily="34" charset="0"/>
              <a:buChar char="•"/>
            </a:pPr>
            <a:endParaRPr lang="en-US" sz="2000" dirty="0">
              <a:solidFill>
                <a:schemeClr val="bg2"/>
              </a:solidFill>
              <a:latin typeface="+mj-lt"/>
            </a:endParaRPr>
          </a:p>
        </p:txBody>
      </p:sp>
      <p:sp>
        <p:nvSpPr>
          <p:cNvPr id="5" name="Date Placeholder 4"/>
          <p:cNvSpPr>
            <a:spLocks noGrp="1"/>
          </p:cNvSpPr>
          <p:nvPr>
            <p:ph type="dt" sz="half" idx="10"/>
          </p:nvPr>
        </p:nvSpPr>
        <p:spPr/>
        <p:txBody>
          <a:bodyPr/>
          <a:lstStyle/>
          <a:p>
            <a:r>
              <a:rPr lang="en-US" noProof="0" smtClean="0"/>
              <a:t>MM.DD.20XX</a:t>
            </a:r>
            <a:endParaRPr lang="en-US" noProof="0" dirty="0"/>
          </a:p>
        </p:txBody>
      </p:sp>
      <p:sp>
        <p:nvSpPr>
          <p:cNvPr id="6" name="Footer Placeholder 5"/>
          <p:cNvSpPr>
            <a:spLocks noGrp="1"/>
          </p:cNvSpPr>
          <p:nvPr>
            <p:ph type="ftr" sz="quarter" idx="11"/>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2"/>
          </p:nvPr>
        </p:nvSpPr>
        <p:spPr/>
        <p:txBody>
          <a:bodyPr/>
          <a:lstStyle/>
          <a:p>
            <a:fld id="{8D581BC7-E183-40DB-AC97-C19EA4EB8894}" type="slidenum">
              <a:rPr lang="en-US" noProof="0" smtClean="0"/>
            </a:fld>
            <a:endParaRPr lang="en-US" noProof="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95817" y="432487"/>
            <a:ext cx="4806778" cy="820828"/>
          </a:xfrm>
        </p:spPr>
        <p:txBody>
          <a:bodyPr/>
          <a:lstStyle/>
          <a:p>
            <a:r>
              <a:rPr lang="en-IN" dirty="0" smtClean="0">
                <a:solidFill>
                  <a:schemeClr val="tx1">
                    <a:lumMod val="40000"/>
                    <a:lumOff val="60000"/>
                  </a:schemeClr>
                </a:solidFill>
              </a:rPr>
              <a:t>REFERENCES</a:t>
            </a:r>
            <a:endParaRPr lang="en-US" dirty="0">
              <a:solidFill>
                <a:schemeClr val="accent1">
                  <a:lumMod val="75000"/>
                  <a:lumOff val="25000"/>
                </a:schemeClr>
              </a:solidFill>
            </a:endParaRPr>
          </a:p>
        </p:txBody>
      </p:sp>
      <p:sp>
        <p:nvSpPr>
          <p:cNvPr id="4" name="Text Placeholder 3"/>
          <p:cNvSpPr>
            <a:spLocks noGrp="1"/>
          </p:cNvSpPr>
          <p:nvPr>
            <p:ph type="body" idx="1"/>
          </p:nvPr>
        </p:nvSpPr>
        <p:spPr>
          <a:xfrm>
            <a:off x="1248032" y="1940012"/>
            <a:ext cx="7809471" cy="3781168"/>
          </a:xfrm>
        </p:spPr>
        <p:txBody>
          <a:bodyPr>
            <a:normAutofit fontScale="92500"/>
          </a:bodyPr>
          <a:lstStyle/>
          <a:p>
            <a:pPr marL="342900" indent="-342900" algn="l">
              <a:buFont typeface="Arial" panose="020B0604020202020204" pitchFamily="34" charset="0"/>
              <a:buChar char="•"/>
            </a:pPr>
            <a:r>
              <a:rPr lang="en-US" sz="2000" b="0" dirty="0">
                <a:solidFill>
                  <a:schemeClr val="bg2"/>
                </a:solidFill>
                <a:latin typeface="Gill Sans MT" panose="020B0502020104020203" charset="0"/>
                <a:cs typeface="Gill Sans MT" panose="020B0502020104020203" charset="0"/>
              </a:rPr>
              <a:t>1.http://www.iosrjournals.org/iosr-jce/papers/Vol18-issue6/Version-5/U180605113119.pdf      </a:t>
            </a:r>
            <a:endParaRPr lang="en-US" sz="2000" b="0" dirty="0">
              <a:solidFill>
                <a:schemeClr val="bg2"/>
              </a:solidFill>
              <a:latin typeface="Gill Sans MT" panose="020B0502020104020203" charset="0"/>
              <a:cs typeface="Gill Sans MT" panose="020B0502020104020203" charset="0"/>
            </a:endParaRPr>
          </a:p>
          <a:p>
            <a:pPr marL="342900" indent="-342900" algn="l">
              <a:buFont typeface="Arial" panose="020B0604020202020204" pitchFamily="34" charset="0"/>
              <a:buChar char="•"/>
            </a:pPr>
            <a:endParaRPr lang="en-US" sz="2000" b="0" dirty="0">
              <a:solidFill>
                <a:schemeClr val="bg2"/>
              </a:solidFill>
              <a:latin typeface="Gill Sans MT" panose="020B0502020104020203" charset="0"/>
              <a:cs typeface="Gill Sans MT" panose="020B0502020104020203" charset="0"/>
            </a:endParaRPr>
          </a:p>
          <a:p>
            <a:pPr marL="342900" indent="-342900" algn="l">
              <a:buFont typeface="Arial" panose="020B0604020202020204" pitchFamily="34" charset="0"/>
              <a:buChar char="•"/>
            </a:pPr>
            <a:r>
              <a:rPr lang="en-US" sz="2000" b="0" dirty="0" smtClean="0">
                <a:solidFill>
                  <a:schemeClr val="bg2"/>
                </a:solidFill>
                <a:latin typeface="Gill Sans MT" panose="020B0502020104020203" charset="0"/>
                <a:cs typeface="Gill Sans MT" panose="020B0502020104020203" charset="0"/>
              </a:rPr>
              <a:t>https</a:t>
            </a:r>
            <a:r>
              <a:rPr lang="en-US" sz="2000" b="0" dirty="0">
                <a:solidFill>
                  <a:schemeClr val="bg2"/>
                </a:solidFill>
                <a:latin typeface="Gill Sans MT" panose="020B0502020104020203" charset="0"/>
                <a:cs typeface="Gill Sans MT" panose="020B0502020104020203" charset="0"/>
              </a:rPr>
              <a:t>://www.researchgate.net/publication/317610964_Fire_Extinguishing_Robot</a:t>
            </a:r>
            <a:endParaRPr lang="en-US" sz="2000" b="0" dirty="0">
              <a:solidFill>
                <a:schemeClr val="bg2"/>
              </a:solidFill>
              <a:latin typeface="Gill Sans MT" panose="020B0502020104020203" charset="0"/>
              <a:cs typeface="Gill Sans MT" panose="020B0502020104020203" charset="0"/>
            </a:endParaRPr>
          </a:p>
          <a:p>
            <a:pPr marL="342900" indent="-342900" algn="l">
              <a:buFont typeface="Arial" panose="020B0604020202020204" pitchFamily="34" charset="0"/>
              <a:buChar char="•"/>
            </a:pPr>
            <a:endParaRPr lang="en-US" sz="2000" b="0" dirty="0">
              <a:solidFill>
                <a:schemeClr val="bg2"/>
              </a:solidFill>
              <a:latin typeface="Gill Sans MT" panose="020B0502020104020203" charset="0"/>
              <a:cs typeface="Gill Sans MT" panose="020B0502020104020203" charset="0"/>
            </a:endParaRPr>
          </a:p>
          <a:p>
            <a:pPr marL="342900" indent="-342900" algn="l">
              <a:buFont typeface="Arial" panose="020B0604020202020204" pitchFamily="34" charset="0"/>
              <a:buChar char="•"/>
            </a:pPr>
            <a:r>
              <a:rPr lang="en-US" sz="2000" b="0" dirty="0" smtClean="0">
                <a:solidFill>
                  <a:schemeClr val="bg2"/>
                </a:solidFill>
                <a:latin typeface="Gill Sans MT" panose="020B0502020104020203" charset="0"/>
                <a:cs typeface="Gill Sans MT" panose="020B0502020104020203" charset="0"/>
              </a:rPr>
              <a:t>https://www.researchgate.net/publication/332415751_F2R_AN_ARDRUINO_BASED_FIREFIGHTING_ROBOT</a:t>
            </a:r>
            <a:endParaRPr lang="en-US" sz="2000" b="0" dirty="0" smtClean="0">
              <a:solidFill>
                <a:schemeClr val="bg2"/>
              </a:solidFill>
              <a:latin typeface="Gill Sans MT" panose="020B0502020104020203" charset="0"/>
              <a:cs typeface="Gill Sans MT" panose="020B0502020104020203" charset="0"/>
            </a:endParaRPr>
          </a:p>
          <a:p>
            <a:pPr lvl="0" algn="l">
              <a:spcBef>
                <a:spcPts val="0"/>
              </a:spcBef>
              <a:buSzPts val="1600"/>
            </a:pPr>
            <a:endParaRPr lang="en-IN" sz="2000" dirty="0" smtClean="0">
              <a:solidFill>
                <a:schemeClr val="bg2"/>
              </a:solidFill>
              <a:latin typeface="Gill Sans MT" panose="020B0502020104020203" charset="0"/>
              <a:ea typeface="Lora"/>
              <a:cs typeface="Gill Sans MT" panose="020B0502020104020203" charset="0"/>
              <a:sym typeface="Lora"/>
            </a:endParaRPr>
          </a:p>
          <a:p>
            <a:pPr lvl="0" algn="l">
              <a:spcBef>
                <a:spcPts val="0"/>
              </a:spcBef>
              <a:buSzPts val="1600"/>
            </a:pPr>
            <a:r>
              <a:rPr lang="en-IN" sz="2000" b="0" dirty="0" smtClean="0">
                <a:solidFill>
                  <a:schemeClr val="bg2"/>
                </a:solidFill>
                <a:latin typeface="Gill Sans MT" panose="020B0502020104020203" charset="0"/>
                <a:ea typeface="Lora"/>
                <a:cs typeface="Gill Sans MT" panose="020B0502020104020203" charset="0"/>
                <a:sym typeface="Lora"/>
              </a:rPr>
              <a:t>Bibliography</a:t>
            </a:r>
            <a:r>
              <a:rPr lang="en-IN" sz="2000" b="0" dirty="0">
                <a:solidFill>
                  <a:schemeClr val="bg2"/>
                </a:solidFill>
                <a:latin typeface="Gill Sans MT" panose="020B0502020104020203" charset="0"/>
                <a:ea typeface="Lora"/>
                <a:cs typeface="Gill Sans MT" panose="020B0502020104020203" charset="0"/>
                <a:sym typeface="Lora"/>
              </a:rPr>
              <a:t>:</a:t>
            </a:r>
            <a:endParaRPr lang="en-IN" sz="2000" b="0" dirty="0">
              <a:solidFill>
                <a:schemeClr val="bg2"/>
              </a:solidFill>
              <a:latin typeface="Gill Sans MT" panose="020B0502020104020203" charset="0"/>
              <a:ea typeface="Lora"/>
              <a:cs typeface="Gill Sans MT" panose="020B0502020104020203" charset="0"/>
              <a:sym typeface="Lora"/>
            </a:endParaRPr>
          </a:p>
          <a:p>
            <a:pPr lvl="0" algn="l">
              <a:spcBef>
                <a:spcPts val="0"/>
              </a:spcBef>
              <a:buSzPts val="1600"/>
            </a:pPr>
            <a:endParaRPr lang="en-IN" sz="2000" b="0" dirty="0">
              <a:solidFill>
                <a:schemeClr val="bg2"/>
              </a:solidFill>
              <a:latin typeface="Gill Sans MT" panose="020B0502020104020203" charset="0"/>
              <a:ea typeface="Lora"/>
              <a:cs typeface="Gill Sans MT" panose="020B0502020104020203" charset="0"/>
              <a:sym typeface="Lora"/>
            </a:endParaRPr>
          </a:p>
          <a:p>
            <a:pPr marL="457200" lvl="0" indent="-342900" algn="l">
              <a:spcBef>
                <a:spcPts val="0"/>
              </a:spcBef>
              <a:buSzPts val="1800"/>
              <a:buFont typeface="Lora"/>
              <a:buChar char="●"/>
            </a:pPr>
            <a:r>
              <a:rPr lang="en-IN" sz="2000" b="0" dirty="0">
                <a:solidFill>
                  <a:schemeClr val="bg2"/>
                </a:solidFill>
                <a:latin typeface="Gill Sans MT" panose="020B0502020104020203" charset="0"/>
                <a:ea typeface="Lora"/>
                <a:cs typeface="Gill Sans MT" panose="020B0502020104020203" charset="0"/>
                <a:sym typeface="Lora"/>
              </a:rPr>
              <a:t>Google</a:t>
            </a:r>
            <a:endParaRPr lang="en-IN" sz="2000" b="0" dirty="0">
              <a:solidFill>
                <a:schemeClr val="bg2"/>
              </a:solidFill>
              <a:latin typeface="Gill Sans MT" panose="020B0502020104020203" charset="0"/>
              <a:ea typeface="Lora"/>
              <a:cs typeface="Gill Sans MT" panose="020B0502020104020203" charset="0"/>
              <a:sym typeface="Lora"/>
            </a:endParaRPr>
          </a:p>
          <a:p>
            <a:pPr marL="457200" lvl="0" indent="-342900" algn="l">
              <a:spcBef>
                <a:spcPts val="0"/>
              </a:spcBef>
              <a:buSzPts val="1800"/>
              <a:buFont typeface="Lora"/>
              <a:buChar char="●"/>
            </a:pPr>
            <a:r>
              <a:rPr lang="en-IN" sz="2000" b="0" dirty="0">
                <a:solidFill>
                  <a:schemeClr val="bg2"/>
                </a:solidFill>
                <a:latin typeface="Gill Sans MT" panose="020B0502020104020203" charset="0"/>
                <a:ea typeface="Lora"/>
                <a:cs typeface="Gill Sans MT" panose="020B0502020104020203" charset="0"/>
                <a:sym typeface="Lora"/>
              </a:rPr>
              <a:t>Wikipedia</a:t>
            </a:r>
            <a:endParaRPr lang="en-IN" sz="2000" b="0" dirty="0" smtClean="0">
              <a:solidFill>
                <a:schemeClr val="bg2"/>
              </a:solidFill>
              <a:latin typeface="Gill Sans MT" panose="020B0502020104020203" charset="0"/>
              <a:ea typeface="Lora"/>
              <a:cs typeface="Gill Sans MT" panose="020B0502020104020203" charset="0"/>
              <a:sym typeface="Lora"/>
            </a:endParaRPr>
          </a:p>
        </p:txBody>
      </p:sp>
      <p:sp>
        <p:nvSpPr>
          <p:cNvPr id="5" name="Date Placeholder 4"/>
          <p:cNvSpPr>
            <a:spLocks noGrp="1"/>
          </p:cNvSpPr>
          <p:nvPr>
            <p:ph type="dt" sz="half" idx="10"/>
          </p:nvPr>
        </p:nvSpPr>
        <p:spPr/>
        <p:txBody>
          <a:bodyPr/>
          <a:lstStyle/>
          <a:p>
            <a:r>
              <a:rPr lang="en-US" noProof="0" smtClean="0"/>
              <a:t>MM.DD.20XX</a:t>
            </a:r>
            <a:endParaRPr lang="en-US" noProof="0" dirty="0"/>
          </a:p>
        </p:txBody>
      </p:sp>
      <p:sp>
        <p:nvSpPr>
          <p:cNvPr id="6" name="Footer Placeholder 5"/>
          <p:cNvSpPr>
            <a:spLocks noGrp="1"/>
          </p:cNvSpPr>
          <p:nvPr>
            <p:ph type="ftr" sz="quarter" idx="11"/>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2"/>
          </p:nvPr>
        </p:nvSpPr>
        <p:spPr/>
        <p:txBody>
          <a:bodyPr/>
          <a:lstStyle/>
          <a:p>
            <a:fld id="{8D581BC7-E183-40DB-AC97-C19EA4EB8894}" type="slidenum">
              <a:rPr lang="en-US" noProof="0" smtClean="0"/>
            </a:fld>
            <a:endParaRPr lang="en-US" noProof="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THANK YOU!</a:t>
            </a:r>
            <a:endParaRPr lang="ru-RU" dirty="0"/>
          </a:p>
        </p:txBody>
      </p:sp>
      <p:pic>
        <p:nvPicPr>
          <p:cNvPr id="15" name="Picture Placeholder 14" descr="Abstract background"/>
          <p:cNvPicPr>
            <a:picLocks noGrp="1" noChangeAspect="1"/>
          </p:cNvPicPr>
          <p:nvPr>
            <p:ph type="pic" sz="quarter" idx="22"/>
          </p:nvPr>
        </p:nvPicPr>
        <p:blipFill>
          <a:blip r:embed="rId1">
            <a:extLst>
              <a:ext uri="{28A0092B-C50C-407E-A947-70E740481C1C}">
                <a14:useLocalDpi xmlns:a14="http://schemas.microsoft.com/office/drawing/2010/main" val="0"/>
              </a:ext>
            </a:extLst>
          </a:blip>
          <a:srcRect/>
          <a:stretch>
            <a:fillRect/>
          </a:stretch>
        </p:blip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8735" y="2916194"/>
            <a:ext cx="9115226" cy="1075134"/>
          </a:xfrm>
        </p:spPr>
        <p:txBody>
          <a:bodyPr>
            <a:normAutofit/>
          </a:bodyPr>
          <a:lstStyle/>
          <a:p>
            <a:r>
              <a:rPr lang="en-IN" sz="4000" dirty="0" smtClean="0">
                <a:solidFill>
                  <a:schemeClr val="tx1">
                    <a:lumMod val="40000"/>
                    <a:lumOff val="60000"/>
                  </a:schemeClr>
                </a:solidFill>
              </a:rPr>
              <a:t>INTRODUCTION</a:t>
            </a:r>
            <a:endParaRPr lang="en-IN" sz="4000" dirty="0">
              <a:solidFill>
                <a:schemeClr val="tx1">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ompany logo"/>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a:stretch>
            <a:fillRect/>
          </a:stretch>
        </p:blipFill>
        <p:spPr/>
      </p:pic>
      <p:pic>
        <p:nvPicPr>
          <p:cNvPr id="20" name="Picture Placeholder 19" descr="Abstract background&#10;"/>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5" name="Title 4"/>
          <p:cNvSpPr>
            <a:spLocks noGrp="1"/>
          </p:cNvSpPr>
          <p:nvPr>
            <p:ph type="title"/>
          </p:nvPr>
        </p:nvSpPr>
        <p:spPr/>
        <p:txBody>
          <a:bodyPr/>
          <a:lstStyle/>
          <a:p>
            <a:r>
              <a:rPr lang="en-US" dirty="0"/>
              <a:t>PROBLEM</a:t>
            </a:r>
            <a:endParaRPr lang="en-US" dirty="0"/>
          </a:p>
        </p:txBody>
      </p:sp>
      <p:sp>
        <p:nvSpPr>
          <p:cNvPr id="6" name="Text Placeholder 5"/>
          <p:cNvSpPr>
            <a:spLocks noGrp="1"/>
          </p:cNvSpPr>
          <p:nvPr>
            <p:ph type="body" idx="1"/>
          </p:nvPr>
        </p:nvSpPr>
        <p:spPr/>
        <p:txBody>
          <a:bodyPr/>
          <a:lstStyle/>
          <a:p>
            <a:r>
              <a:rPr lang="en-US" dirty="0"/>
              <a:t>LOREM IPSUM DOLOR SIT AMET, CONSECTETUER ADIPISCING ELIT</a:t>
            </a:r>
            <a:endParaRPr lang="en-US" dirty="0"/>
          </a:p>
        </p:txBody>
      </p:sp>
      <p:sp>
        <p:nvSpPr>
          <p:cNvPr id="8" name="Text Placeholder 7"/>
          <p:cNvSpPr>
            <a:spLocks noGrp="1"/>
          </p:cNvSpPr>
          <p:nvPr>
            <p:ph type="body" idx="14"/>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endParaRPr lang="en-US" dirty="0"/>
          </a:p>
          <a:p>
            <a:r>
              <a:rPr lang="en-US" dirty="0"/>
              <a:t>Nunc viverra imperdiet enim. Fusce est. Vivamus a tellus.</a:t>
            </a:r>
            <a:endParaRPr lang="en-US" dirty="0"/>
          </a:p>
          <a:p>
            <a:r>
              <a:rPr lang="en-US" dirty="0"/>
              <a:t>Pellentesque habitant morbi tristique senectus et netus et malesuada fames ac turpis egestas. Proin pharetra nonummy pede. Mauris et orci.</a:t>
            </a:r>
            <a:endParaRPr lang="en-US" dirty="0"/>
          </a:p>
          <a:p>
            <a:endParaRPr lang="en-US" dirty="0"/>
          </a:p>
        </p:txBody>
      </p:sp>
      <p:sp>
        <p:nvSpPr>
          <p:cNvPr id="4" name="Slide Number Placeholder 3"/>
          <p:cNvSpPr>
            <a:spLocks noGrp="1"/>
          </p:cNvSpPr>
          <p:nvPr>
            <p:ph type="sldNum" sz="quarter" idx="12"/>
          </p:nvPr>
        </p:nvSpPr>
        <p:spPr/>
        <p:txBody>
          <a:bodyPr/>
          <a:lstStyle/>
          <a:p>
            <a:fld id="{8D581BC7-E183-40DB-AC97-C19EA4EB8894}" type="slidenum">
              <a:rPr lang="en-US" smtClean="0"/>
            </a:fld>
            <a:endParaRPr lang="en-US" dirty="0"/>
          </a:p>
        </p:txBody>
      </p:sp>
      <p:sp>
        <p:nvSpPr>
          <p:cNvPr id="3" name="Footer Placeholder 2"/>
          <p:cNvSpPr>
            <a:spLocks noGrp="1"/>
          </p:cNvSpPr>
          <p:nvPr>
            <p:ph type="ftr" sz="quarter" idx="11"/>
          </p:nvPr>
        </p:nvSpPr>
        <p:spPr/>
        <p:txBody>
          <a:bodyPr/>
          <a:lstStyle/>
          <a:p>
            <a:r>
              <a:rPr lang="en-US" dirty="0"/>
              <a:t>ADD A FOOTER</a:t>
            </a:r>
            <a:endParaRPr lang="en-US" dirty="0"/>
          </a:p>
        </p:txBody>
      </p:sp>
      <p:sp>
        <p:nvSpPr>
          <p:cNvPr id="2" name="Date Placeholder 1"/>
          <p:cNvSpPr>
            <a:spLocks noGrp="1"/>
          </p:cNvSpPr>
          <p:nvPr>
            <p:ph type="dt" sz="half" idx="10"/>
          </p:nvPr>
        </p:nvSpPr>
        <p:spPr/>
        <p:txBody>
          <a:bodyPr/>
          <a:lstStyle/>
          <a:p>
            <a:r>
              <a:rPr lang="en-US" dirty="0"/>
              <a:t>MM.DD.20XX</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68134" cy="6858000"/>
          </a:xfrm>
          <a:prstGeom prst="rect">
            <a:avLst/>
          </a:prstGeom>
        </p:spPr>
      </p:pic>
      <p:sp>
        <p:nvSpPr>
          <p:cNvPr id="7" name="Oval 6"/>
          <p:cNvSpPr/>
          <p:nvPr/>
        </p:nvSpPr>
        <p:spPr>
          <a:xfrm>
            <a:off x="134597" y="-30936"/>
            <a:ext cx="4237149" cy="3850783"/>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dirty="0"/>
          </a:p>
        </p:txBody>
      </p:sp>
      <p:sp>
        <p:nvSpPr>
          <p:cNvPr id="9" name="Rectangle 8"/>
          <p:cNvSpPr/>
          <p:nvPr/>
        </p:nvSpPr>
        <p:spPr>
          <a:xfrm>
            <a:off x="547873" y="740294"/>
            <a:ext cx="3584620" cy="2308324"/>
          </a:xfrm>
          <a:prstGeom prst="rect">
            <a:avLst/>
          </a:prstGeom>
        </p:spPr>
        <p:txBody>
          <a:bodyPr wrap="square">
            <a:spAutoFit/>
          </a:bodyPr>
          <a:lstStyle/>
          <a:p>
            <a:pPr lvl="0"/>
            <a:r>
              <a:rPr lang="en-IN" b="1" dirty="0">
                <a:solidFill>
                  <a:schemeClr val="bg2"/>
                </a:solidFill>
              </a:rPr>
              <a:t>With the advancement of technology especially in </a:t>
            </a:r>
            <a:r>
              <a:rPr lang="en-IN" b="1" dirty="0">
                <a:solidFill>
                  <a:schemeClr val="bg2"/>
                </a:solidFill>
                <a:hlinkClick r:id="rId4"/>
              </a:rPr>
              <a:t>Robotics</a:t>
            </a:r>
            <a:r>
              <a:rPr lang="en-IN" b="1" dirty="0">
                <a:solidFill>
                  <a:schemeClr val="bg2"/>
                </a:solidFill>
              </a:rPr>
              <a:t> it is very much possible to replace humans with robots for fighting the fire. This would improve the </a:t>
            </a:r>
            <a:r>
              <a:rPr lang="en-IN" b="1" dirty="0">
                <a:solidFill>
                  <a:schemeClr val="bg2"/>
                </a:solidFill>
                <a:latin typeface="Agency FB" panose="020B0503020202020204" pitchFamily="34" charset="0"/>
              </a:rPr>
              <a:t>efficiency</a:t>
            </a:r>
            <a:r>
              <a:rPr lang="en-IN" b="1" dirty="0">
                <a:solidFill>
                  <a:schemeClr val="bg2"/>
                </a:solidFill>
              </a:rPr>
              <a:t> of fire fighters and would also prevent them from risking human lives. </a:t>
            </a:r>
            <a:endParaRPr lang="en-IN" b="1" dirty="0">
              <a:solidFill>
                <a:schemeClr val="bg2"/>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8735" y="2916194"/>
            <a:ext cx="9115226" cy="1075134"/>
          </a:xfrm>
        </p:spPr>
        <p:txBody>
          <a:bodyPr>
            <a:normAutofit/>
          </a:bodyPr>
          <a:lstStyle/>
          <a:p>
            <a:r>
              <a:rPr lang="en-IN" sz="4000" dirty="0" smtClean="0">
                <a:solidFill>
                  <a:schemeClr val="tx1">
                    <a:lumMod val="40000"/>
                    <a:lumOff val="60000"/>
                  </a:schemeClr>
                </a:solidFill>
              </a:rPr>
              <a:t>PROBLEM STATEMENT</a:t>
            </a:r>
            <a:endParaRPr lang="en-IN" sz="4000" dirty="0">
              <a:solidFill>
                <a:schemeClr val="tx1">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79414" y="2101261"/>
            <a:ext cx="4205904" cy="2937889"/>
          </a:xfrm>
        </p:spPr>
        <p:txBody>
          <a:bodyPr>
            <a:noAutofit/>
          </a:bodyPr>
          <a:lstStyle/>
          <a:p>
            <a:r>
              <a:rPr lang="en-IN" sz="2800" dirty="0" smtClean="0"/>
              <a:t>According to National Crime Records Bureau (NCRB), it is estimated that more than 1.2 lakh deaths have been caused because of fire accidents in India from 2018-2020.</a:t>
            </a:r>
            <a:r>
              <a:rPr lang="en-US" sz="2800" b="0" dirty="0" smtClean="0"/>
              <a:t> </a:t>
            </a:r>
            <a:endParaRPr lang="en-IN" sz="2800" dirty="0"/>
          </a:p>
          <a:p>
            <a:endParaRPr lang="en-US" sz="2800" dirty="0"/>
          </a:p>
        </p:txBody>
      </p:sp>
      <p:pic>
        <p:nvPicPr>
          <p:cNvPr id="20" name="Picture Placeholder 19" descr="Abstract background"/>
          <p:cNvPicPr>
            <a:picLocks noGrp="1" noChangeAspect="1"/>
          </p:cNvPicPr>
          <p:nvPr>
            <p:ph type="pic" sz="quarter" idx="15"/>
          </p:nvPr>
        </p:nvPicPr>
        <p:blipFill rotWithShape="1">
          <a:blip r:embed="rId1">
            <a:extLst>
              <a:ext uri="{28A0092B-C50C-407E-A947-70E740481C1C}">
                <a14:useLocalDpi xmlns:a14="http://schemas.microsoft.com/office/drawing/2010/main" val="0"/>
              </a:ext>
            </a:extLst>
          </a:blip>
          <a:srcRect/>
          <a:stretch>
            <a:fillRect/>
          </a:stretch>
        </p:blipFill>
        <p:spPr>
          <a:xfrm>
            <a:off x="-6224" y="0"/>
            <a:ext cx="6085051" cy="6858000"/>
          </a:xfrm>
        </p:spPr>
      </p:pic>
      <p:sp>
        <p:nvSpPr>
          <p:cNvPr id="8" name="Slide Number Placeholder 7"/>
          <p:cNvSpPr>
            <a:spLocks noGrp="1"/>
          </p:cNvSpPr>
          <p:nvPr>
            <p:ph type="sldNum" sz="quarter" idx="12"/>
          </p:nvPr>
        </p:nvSpPr>
        <p:spPr/>
        <p:txBody>
          <a:bodyPr/>
          <a:lstStyle/>
          <a:p>
            <a:fld id="{8D581BC7-E183-40DB-AC97-C19EA4EB8894}" type="slidenum">
              <a:rPr lang="en-US" smtClean="0"/>
            </a:fld>
            <a:endParaRPr lang="en-US" dirty="0"/>
          </a:p>
        </p:txBody>
      </p:sp>
      <p:sp>
        <p:nvSpPr>
          <p:cNvPr id="7" name="Footer Placeholder 6"/>
          <p:cNvSpPr>
            <a:spLocks noGrp="1"/>
          </p:cNvSpPr>
          <p:nvPr>
            <p:ph type="ftr" sz="quarter" idx="11"/>
          </p:nvPr>
        </p:nvSpPr>
        <p:spPr/>
        <p:txBody>
          <a:bodyPr/>
          <a:lstStyle/>
          <a:p>
            <a:r>
              <a:rPr lang="en-US" dirty="0"/>
              <a:t>ADD A FOOTER</a:t>
            </a:r>
            <a:endParaRPr lang="en-US" dirty="0"/>
          </a:p>
        </p:txBody>
      </p:sp>
      <p:sp>
        <p:nvSpPr>
          <p:cNvPr id="6" name="Date Placeholder 5"/>
          <p:cNvSpPr>
            <a:spLocks noGrp="1"/>
          </p:cNvSpPr>
          <p:nvPr>
            <p:ph type="dt" sz="half" idx="10"/>
          </p:nvPr>
        </p:nvSpPr>
        <p:spPr/>
        <p:txBody>
          <a:bodyPr/>
          <a:lstStyle/>
          <a:p>
            <a:r>
              <a:rPr lang="en-US" dirty="0"/>
              <a:t>MM.DD.20XX</a:t>
            </a:r>
            <a:endParaRPr lang="en-US" dirty="0"/>
          </a:p>
        </p:txBody>
      </p:sp>
      <p:pic>
        <p:nvPicPr>
          <p:cNvPr id="15" name="Picture 14"/>
          <p:cNvPicPr>
            <a:picLocks noChangeAspect="1"/>
          </p:cNvPicPr>
          <p:nvPr/>
        </p:nvPicPr>
        <p:blipFill>
          <a:blip r:embed="rId2"/>
          <a:stretch>
            <a:fillRect/>
          </a:stretch>
        </p:blipFill>
        <p:spPr>
          <a:xfrm>
            <a:off x="0" y="0"/>
            <a:ext cx="6096000" cy="68580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7031" y="2810716"/>
            <a:ext cx="9144000" cy="1786094"/>
          </a:xfrm>
        </p:spPr>
        <p:txBody>
          <a:bodyPr>
            <a:normAutofit/>
          </a:bodyPr>
          <a:lstStyle/>
          <a:p>
            <a:r>
              <a:rPr lang="en-IN" sz="3600" dirty="0">
                <a:solidFill>
                  <a:schemeClr val="tx1">
                    <a:lumMod val="40000"/>
                    <a:lumOff val="60000"/>
                  </a:schemeClr>
                </a:solidFill>
                <a:latin typeface="+mn-lt"/>
              </a:rPr>
              <a:t>Even though there are a lot of precautions taken for Fire accidents, these natural/man-made disasters do occur now and </a:t>
            </a:r>
            <a:r>
              <a:rPr lang="en-IN" sz="3600" dirty="0" smtClean="0">
                <a:solidFill>
                  <a:schemeClr val="tx1">
                    <a:lumMod val="40000"/>
                    <a:lumOff val="60000"/>
                  </a:schemeClr>
                </a:solidFill>
                <a:latin typeface="+mn-lt"/>
              </a:rPr>
              <a:t>then.</a:t>
            </a:r>
            <a:endParaRPr lang="en-IN" sz="3600" dirty="0">
              <a:solidFill>
                <a:schemeClr val="tx1">
                  <a:lumMod val="40000"/>
                  <a:lumOff val="60000"/>
                </a:schemeClr>
              </a:solidFill>
              <a:latin typeface="+mn-l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Futuristic pitch deck</Template>
  <TotalTime>0</TotalTime>
  <Words>6881</Words>
  <Application>WPS Presentation</Application>
  <PresentationFormat>Custom</PresentationFormat>
  <Paragraphs>367</Paragraphs>
  <Slides>49</Slides>
  <Notes>0</Notes>
  <HiddenSlides>0</HiddenSlides>
  <MMClips>3</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49</vt:i4>
      </vt:variant>
    </vt:vector>
  </HeadingPairs>
  <TitlesOfParts>
    <vt:vector size="65" baseType="lpstr">
      <vt:lpstr>Arial</vt:lpstr>
      <vt:lpstr>SimSun</vt:lpstr>
      <vt:lpstr>Wingdings</vt:lpstr>
      <vt:lpstr>Segoe UI Semibold</vt:lpstr>
      <vt:lpstr>Courier New</vt:lpstr>
      <vt:lpstr>Segoe UI Light</vt:lpstr>
      <vt:lpstr>Segoe UI</vt:lpstr>
      <vt:lpstr>Tahoma</vt:lpstr>
      <vt:lpstr>Agency FB</vt:lpstr>
      <vt:lpstr>Gill Sans MT</vt:lpstr>
      <vt:lpstr>Microsoft YaHei</vt:lpstr>
      <vt:lpstr>Arial Unicode MS</vt:lpstr>
      <vt:lpstr>Calibri</vt:lpstr>
      <vt:lpstr>Lora</vt:lpstr>
      <vt:lpstr>Segoe Print</vt:lpstr>
      <vt:lpstr>Office Theme</vt:lpstr>
      <vt:lpstr>DEVELOPMENT OF AN INTELLIGENT IOT BASED FIRE EXTINGUISHING ROBOT</vt:lpstr>
      <vt:lpstr>PROJECT PRESENATION OUTLINE</vt:lpstr>
      <vt:lpstr>ABSTRACT</vt:lpstr>
      <vt:lpstr>Detecting and extinguishing fire is a hazardous job for a fire extinguisher, it often risks the life  of that person. This project aims to develop a fire extinguishing robot which detects the fire location and extinguish fire by using sprinklers on triggering the pump. </vt:lpstr>
      <vt:lpstr>INTRODUCTION</vt:lpstr>
      <vt:lpstr>PROBLEM</vt:lpstr>
      <vt:lpstr>PROBLEM STATEMENT</vt:lpstr>
      <vt:lpstr>PowerPoint 演示文稿</vt:lpstr>
      <vt:lpstr>Even though there are a lot of precautions taken for Fire accidents, these natural/man-made disasters do occur now and then.</vt:lpstr>
      <vt:lpstr>PowerPoint 演示文稿</vt:lpstr>
      <vt:lpstr>SURVEY OF EXISTING SYSTEM</vt:lpstr>
      <vt:lpstr>PowerPoint 演示文稿</vt:lpstr>
      <vt:lpstr>PROJECT OBJECTIVE</vt:lpstr>
      <vt:lpstr>PowerPoint 演示文稿</vt:lpstr>
      <vt:lpstr>REQUIREMENT ANALYSIS</vt:lpstr>
      <vt:lpstr>SOFTWARE REQUIREMENTS:</vt:lpstr>
      <vt:lpstr>HARDWARE REQUIREMENTS</vt:lpstr>
      <vt:lpstr>HARDWARE REQUIREMENTS</vt:lpstr>
      <vt:lpstr>SOLUTION PROPOSED</vt:lpstr>
      <vt:lpstr>PowerPoint 演示文稿</vt:lpstr>
      <vt:lpstr>MODELS AND DIAGRAMS</vt:lpstr>
      <vt:lpstr>MODEL USED:</vt:lpstr>
      <vt:lpstr>BLOCK DIAGRAM:</vt:lpstr>
      <vt:lpstr>ER DIAGRAM:</vt:lpstr>
      <vt:lpstr>UML</vt:lpstr>
      <vt:lpstr>USE CASE:</vt:lpstr>
      <vt:lpstr>CLASS DIAGRAM:</vt:lpstr>
      <vt:lpstr>SEQUENCE DIAGRAM</vt:lpstr>
      <vt:lpstr>1. POWER SUPPLY AND MAINTAINANCE</vt:lpstr>
      <vt:lpstr>3. IDENTIFICATION OF FIREPLACE</vt:lpstr>
      <vt:lpstr>ACTIVITY DIAGRAM</vt:lpstr>
      <vt:lpstr>1. POWER SUPPLY</vt:lpstr>
      <vt:lpstr>3. IDENTIFY FIREPLACE</vt:lpstr>
      <vt:lpstr>DATA FLOW DIAGRAM</vt:lpstr>
      <vt:lpstr>1. LEVEL 0 DFD</vt:lpstr>
      <vt:lpstr>3. LEVEL 3 DFD</vt:lpstr>
      <vt:lpstr>IMPLEMENTATION</vt:lpstr>
      <vt:lpstr>IMPLEMENTATION TILL NOW:</vt:lpstr>
      <vt:lpstr>TESTING</vt:lpstr>
      <vt:lpstr>We have done the testing of the individual parts of the robot.</vt:lpstr>
      <vt:lpstr>FIRE SENSOR TESTING</vt:lpstr>
      <vt:lpstr>MOTOR TESTING</vt:lpstr>
      <vt:lpstr>THE OUTCOME DISCUSSION</vt:lpstr>
      <vt:lpstr>It can be of great importance in offices and record maintaining rooms where fire can cause loss of valuable data.  </vt:lpstr>
      <vt:lpstr>CONCLUSION AND LIMITATIONS</vt:lpstr>
      <vt:lpstr>CONCLUSION</vt:lpstr>
      <vt:lpstr>LIMITATIONS</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Kartavya Verma</cp:lastModifiedBy>
  <cp:revision>7</cp:revision>
  <dcterms:created xsi:type="dcterms:W3CDTF">2020-10-09T18:59:00Z</dcterms:created>
  <dcterms:modified xsi:type="dcterms:W3CDTF">2021-05-17T09:51:32Z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KSOProductBuildVer">
    <vt:lpwstr>1033-10.2.0.7636</vt:lpwstr>
  </property>
</Properties>
</file>